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F9634-DFCC-4176-B9F4-CC65BE96FA3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3F4DF-92FA-405F-9B96-363BE9CC40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142B-52F0-4415-A0BC-FADE31C262D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459A-7BC4-4F2E-B6B6-71173046B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142B-52F0-4415-A0BC-FADE31C262D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459A-7BC4-4F2E-B6B6-71173046B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142B-52F0-4415-A0BC-FADE31C262D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459A-7BC4-4F2E-B6B6-71173046B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142B-52F0-4415-A0BC-FADE31C262D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459A-7BC4-4F2E-B6B6-71173046B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142B-52F0-4415-A0BC-FADE31C262D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459A-7BC4-4F2E-B6B6-71173046B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142B-52F0-4415-A0BC-FADE31C262D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459A-7BC4-4F2E-B6B6-71173046B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142B-52F0-4415-A0BC-FADE31C262D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459A-7BC4-4F2E-B6B6-71173046B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142B-52F0-4415-A0BC-FADE31C262D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459A-7BC4-4F2E-B6B6-71173046B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142B-52F0-4415-A0BC-FADE31C262D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459A-7BC4-4F2E-B6B6-71173046B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142B-52F0-4415-A0BC-FADE31C262D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459A-7BC4-4F2E-B6B6-71173046B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4142B-52F0-4415-A0BC-FADE31C262D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8459A-7BC4-4F2E-B6B6-71173046B3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4142B-52F0-4415-A0BC-FADE31C262D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8459A-7BC4-4F2E-B6B6-71173046B3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99734"/>
            <a:ext cx="7772400" cy="592159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Part II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1371601" y="3612423"/>
            <a:ext cx="6400799" cy="1184318"/>
          </a:xfrm>
          <a:prstGeom prst="rect">
            <a:avLst/>
          </a:prstGeo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Unit step, Gamma function, Laplace transform(6 lectures)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98228" y="1366876"/>
            <a:ext cx="2876176" cy="0"/>
          </a:xfrm>
          <a:custGeom>
            <a:avLst/>
            <a:gdLst/>
            <a:ahLst/>
            <a:cxnLst/>
            <a:rect l="l" t="t" r="r" b="b"/>
            <a:pathLst>
              <a:path w="2444750">
                <a:moveTo>
                  <a:pt x="0" y="0"/>
                </a:moveTo>
                <a:lnTo>
                  <a:pt x="2444496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88106" y="852770"/>
            <a:ext cx="0" cy="807973"/>
          </a:xfrm>
          <a:custGeom>
            <a:avLst/>
            <a:gdLst/>
            <a:ahLst/>
            <a:cxnLst/>
            <a:rect l="l" t="t" r="r" b="b"/>
            <a:pathLst>
              <a:path h="1259839">
                <a:moveTo>
                  <a:pt x="0" y="0"/>
                </a:moveTo>
                <a:lnTo>
                  <a:pt x="0" y="125958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66851" y="1366876"/>
            <a:ext cx="1271494" cy="0"/>
          </a:xfrm>
          <a:custGeom>
            <a:avLst/>
            <a:gdLst/>
            <a:ahLst/>
            <a:cxnLst/>
            <a:rect l="l" t="t" r="r" b="b"/>
            <a:pathLst>
              <a:path w="1080770">
                <a:moveTo>
                  <a:pt x="0" y="0"/>
                </a:moveTo>
                <a:lnTo>
                  <a:pt x="108051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60459" y="1072682"/>
            <a:ext cx="0" cy="293216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45720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60459" y="1048247"/>
            <a:ext cx="1482165" cy="48869"/>
          </a:xfrm>
          <a:custGeom>
            <a:avLst/>
            <a:gdLst/>
            <a:ahLst/>
            <a:cxnLst/>
            <a:rect l="l" t="t" r="r" b="b"/>
            <a:pathLst>
              <a:path w="1259840" h="76200">
                <a:moveTo>
                  <a:pt x="1183386" y="0"/>
                </a:moveTo>
                <a:lnTo>
                  <a:pt x="1183386" y="76200"/>
                </a:lnTo>
                <a:lnTo>
                  <a:pt x="1241298" y="47243"/>
                </a:lnTo>
                <a:lnTo>
                  <a:pt x="1196339" y="47243"/>
                </a:lnTo>
                <a:lnTo>
                  <a:pt x="1196339" y="28193"/>
                </a:lnTo>
                <a:lnTo>
                  <a:pt x="1239773" y="28193"/>
                </a:lnTo>
                <a:lnTo>
                  <a:pt x="1183386" y="0"/>
                </a:lnTo>
                <a:close/>
              </a:path>
              <a:path w="1259840" h="76200">
                <a:moveTo>
                  <a:pt x="1183386" y="28193"/>
                </a:moveTo>
                <a:lnTo>
                  <a:pt x="0" y="28193"/>
                </a:lnTo>
                <a:lnTo>
                  <a:pt x="0" y="47243"/>
                </a:lnTo>
                <a:lnTo>
                  <a:pt x="1183386" y="47243"/>
                </a:lnTo>
                <a:lnTo>
                  <a:pt x="1183386" y="28193"/>
                </a:lnTo>
                <a:close/>
              </a:path>
              <a:path w="1259840" h="76200">
                <a:moveTo>
                  <a:pt x="1239773" y="28193"/>
                </a:moveTo>
                <a:lnTo>
                  <a:pt x="1196339" y="28193"/>
                </a:lnTo>
                <a:lnTo>
                  <a:pt x="1196339" y="47243"/>
                </a:lnTo>
                <a:lnTo>
                  <a:pt x="1241298" y="47243"/>
                </a:lnTo>
                <a:lnTo>
                  <a:pt x="1259586" y="38100"/>
                </a:lnTo>
                <a:lnTo>
                  <a:pt x="1239773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32224" y="748427"/>
            <a:ext cx="3429747" cy="990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u="heavy" spc="-5" dirty="0">
                <a:latin typeface="Times New Roman"/>
                <a:cs typeface="Times New Roman"/>
              </a:rPr>
              <a:t>Uni</a:t>
            </a:r>
            <a:r>
              <a:rPr sz="1600" b="1" i="1" u="heavy" dirty="0">
                <a:latin typeface="Times New Roman"/>
                <a:cs typeface="Times New Roman"/>
              </a:rPr>
              <a:t>t</a:t>
            </a:r>
            <a:r>
              <a:rPr sz="1600" b="1" i="1" u="heavy" spc="-5" dirty="0">
                <a:latin typeface="Times New Roman"/>
                <a:cs typeface="Times New Roman"/>
              </a:rPr>
              <a:t> Step</a:t>
            </a:r>
            <a:r>
              <a:rPr sz="1600" b="1" i="1" u="heavy" dirty="0">
                <a:latin typeface="Times New Roman"/>
                <a:cs typeface="Times New Roman"/>
              </a:rPr>
              <a:t> </a:t>
            </a:r>
            <a:r>
              <a:rPr sz="1600" b="1" i="1" u="heavy" spc="-5" dirty="0">
                <a:latin typeface="Times New Roman"/>
                <a:cs typeface="Times New Roman"/>
              </a:rPr>
              <a:t>Function</a:t>
            </a:r>
            <a:endParaRPr sz="1600">
              <a:latin typeface="Times New Roman"/>
              <a:cs typeface="Times New Roman"/>
            </a:endParaRPr>
          </a:p>
          <a:p>
            <a:pPr marL="12700" marR="5080" indent="342900">
              <a:lnSpc>
                <a:spcPts val="2800"/>
              </a:lnSpc>
              <a:spcBef>
                <a:spcPts val="204"/>
              </a:spcBef>
            </a:pPr>
            <a:r>
              <a:rPr sz="1400" spc="-10" dirty="0">
                <a:latin typeface="Times New Roman"/>
                <a:cs typeface="Times New Roman"/>
              </a:rPr>
              <a:t>The unit step function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600" i="1" spc="45" dirty="0">
                <a:latin typeface="Times New Roman"/>
                <a:cs typeface="Times New Roman"/>
              </a:rPr>
              <a:t>u</a:t>
            </a:r>
            <a:r>
              <a:rPr sz="1350" i="1" baseline="-24691" dirty="0">
                <a:latin typeface="Times New Roman"/>
                <a:cs typeface="Times New Roman"/>
              </a:rPr>
              <a:t>a</a:t>
            </a:r>
            <a:r>
              <a:rPr sz="1350" i="1" spc="-15" baseline="-24691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ca</a:t>
            </a:r>
            <a:r>
              <a:rPr sz="1400" spc="-10" dirty="0">
                <a:latin typeface="Times New Roman"/>
                <a:cs typeface="Times New Roman"/>
              </a:rPr>
              <a:t>n</a:t>
            </a:r>
            <a:r>
              <a:rPr sz="1400" spc="-5" dirty="0">
                <a:latin typeface="Times New Roman"/>
                <a:cs typeface="Times New Roman"/>
              </a:rPr>
              <a:t> b</a:t>
            </a:r>
            <a:r>
              <a:rPr sz="1400" spc="-10" dirty="0">
                <a:latin typeface="Times New Roman"/>
                <a:cs typeface="Times New Roman"/>
              </a:rPr>
              <a:t>e defined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92974" y="1026625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92626" y="1364158"/>
            <a:ext cx="1501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64292" y="1414985"/>
            <a:ext cx="1137771" cy="5565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80390" algn="l"/>
              </a:tabLst>
            </a:pPr>
            <a:r>
              <a:rPr sz="2400" spc="2295" baseline="-5208" dirty="0">
                <a:latin typeface="Symbol"/>
                <a:cs typeface="Symbol"/>
              </a:rPr>
              <a:t>⎧</a:t>
            </a:r>
            <a:r>
              <a:rPr sz="1600" dirty="0">
                <a:latin typeface="Times New Roman"/>
                <a:cs typeface="Times New Roman"/>
              </a:rPr>
              <a:t>0	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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579120" algn="l"/>
              </a:tabLst>
            </a:pPr>
            <a:r>
              <a:rPr sz="2400" spc="2279" baseline="-12152" dirty="0">
                <a:latin typeface="Symbol"/>
                <a:cs typeface="Symbol"/>
              </a:rPr>
              <a:t>⎩</a:t>
            </a:r>
            <a:r>
              <a:rPr sz="1600" dirty="0">
                <a:latin typeface="Times New Roman"/>
                <a:cs typeface="Times New Roman"/>
              </a:rPr>
              <a:t>1	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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57843" y="1510810"/>
            <a:ext cx="85463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40" dirty="0">
                <a:latin typeface="Times New Roman"/>
                <a:cs typeface="Times New Roman"/>
              </a:rPr>
              <a:t>u</a:t>
            </a:r>
            <a:r>
              <a:rPr sz="1350" i="1" baseline="-24691" dirty="0">
                <a:latin typeface="Times New Roman"/>
                <a:cs typeface="Times New Roman"/>
              </a:rPr>
              <a:t>a</a:t>
            </a:r>
            <a:r>
              <a:rPr sz="1350" i="1" spc="-22" baseline="-24691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2400" spc="2325" baseline="-8680" dirty="0">
                <a:latin typeface="Symbol"/>
                <a:cs typeface="Symbol"/>
              </a:rPr>
              <a:t>⎨</a:t>
            </a:r>
            <a:endParaRPr sz="2400" baseline="-8680">
              <a:latin typeface="Symbol"/>
              <a:cs typeface="Symbo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84781" y="2318851"/>
            <a:ext cx="2541494" cy="0"/>
          </a:xfrm>
          <a:custGeom>
            <a:avLst/>
            <a:gdLst/>
            <a:ahLst/>
            <a:cxnLst/>
            <a:rect l="l" t="t" r="r" b="b"/>
            <a:pathLst>
              <a:path w="2160270">
                <a:moveTo>
                  <a:pt x="0" y="0"/>
                </a:moveTo>
                <a:lnTo>
                  <a:pt x="216027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72692" y="1732418"/>
            <a:ext cx="0" cy="1015668"/>
          </a:xfrm>
          <a:custGeom>
            <a:avLst/>
            <a:gdLst/>
            <a:ahLst/>
            <a:cxnLst/>
            <a:rect l="l" t="t" r="r" b="b"/>
            <a:pathLst>
              <a:path h="1583689">
                <a:moveTo>
                  <a:pt x="0" y="0"/>
                </a:moveTo>
                <a:lnTo>
                  <a:pt x="0" y="15834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999615" y="2318851"/>
            <a:ext cx="1057835" cy="0"/>
          </a:xfrm>
          <a:custGeom>
            <a:avLst/>
            <a:gdLst/>
            <a:ahLst/>
            <a:cxnLst/>
            <a:rect l="l" t="t" r="r" b="b"/>
            <a:pathLst>
              <a:path w="899160">
                <a:moveTo>
                  <a:pt x="0" y="0"/>
                </a:moveTo>
                <a:lnTo>
                  <a:pt x="89916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72692" y="2025634"/>
            <a:ext cx="0" cy="293216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457199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72693" y="2001200"/>
            <a:ext cx="1630829" cy="48869"/>
          </a:xfrm>
          <a:custGeom>
            <a:avLst/>
            <a:gdLst/>
            <a:ahLst/>
            <a:cxnLst/>
            <a:rect l="l" t="t" r="r" b="b"/>
            <a:pathLst>
              <a:path w="1386204" h="76200">
                <a:moveTo>
                  <a:pt x="1309877" y="0"/>
                </a:moveTo>
                <a:lnTo>
                  <a:pt x="1309877" y="76200"/>
                </a:lnTo>
                <a:lnTo>
                  <a:pt x="1367790" y="47243"/>
                </a:lnTo>
                <a:lnTo>
                  <a:pt x="1322832" y="47243"/>
                </a:lnTo>
                <a:lnTo>
                  <a:pt x="1322832" y="28193"/>
                </a:lnTo>
                <a:lnTo>
                  <a:pt x="1366265" y="28193"/>
                </a:lnTo>
                <a:lnTo>
                  <a:pt x="1309877" y="0"/>
                </a:lnTo>
                <a:close/>
              </a:path>
              <a:path w="1386204" h="76200">
                <a:moveTo>
                  <a:pt x="1309877" y="28193"/>
                </a:moveTo>
                <a:lnTo>
                  <a:pt x="0" y="28193"/>
                </a:lnTo>
                <a:lnTo>
                  <a:pt x="0" y="47243"/>
                </a:lnTo>
                <a:lnTo>
                  <a:pt x="1309877" y="47243"/>
                </a:lnTo>
                <a:lnTo>
                  <a:pt x="1309877" y="28193"/>
                </a:lnTo>
                <a:close/>
              </a:path>
              <a:path w="1386204" h="76200">
                <a:moveTo>
                  <a:pt x="1366265" y="28193"/>
                </a:moveTo>
                <a:lnTo>
                  <a:pt x="1322832" y="28193"/>
                </a:lnTo>
                <a:lnTo>
                  <a:pt x="1322832" y="47243"/>
                </a:lnTo>
                <a:lnTo>
                  <a:pt x="1367790" y="47243"/>
                </a:lnTo>
                <a:lnTo>
                  <a:pt x="1386078" y="38100"/>
                </a:lnTo>
                <a:lnTo>
                  <a:pt x="1366265" y="28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878456" y="1979577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58017" y="2052730"/>
            <a:ext cx="1134035" cy="5565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81025" algn="l"/>
              </a:tabLst>
            </a:pPr>
            <a:r>
              <a:rPr sz="2400" spc="2295" baseline="-5208" dirty="0">
                <a:latin typeface="Symbol"/>
                <a:cs typeface="Symbol"/>
              </a:rPr>
              <a:t>⎧</a:t>
            </a:r>
            <a:r>
              <a:rPr sz="1600" dirty="0">
                <a:latin typeface="Times New Roman"/>
                <a:cs typeface="Times New Roman"/>
              </a:rPr>
              <a:t>0	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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579120" algn="l"/>
              </a:tabLst>
            </a:pPr>
            <a:r>
              <a:rPr sz="2400" spc="2272" baseline="-12152" dirty="0">
                <a:latin typeface="Symbol"/>
                <a:cs typeface="Symbol"/>
              </a:rPr>
              <a:t>⎩</a:t>
            </a:r>
            <a:r>
              <a:rPr sz="1600" dirty="0">
                <a:latin typeface="Times New Roman"/>
                <a:cs typeface="Times New Roman"/>
              </a:rPr>
              <a:t>1	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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58081" y="2148555"/>
            <a:ext cx="84865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25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0</a:t>
            </a:r>
            <a:r>
              <a:rPr sz="1350" spc="-60" baseline="-24691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2400" spc="2325" baseline="-8680" dirty="0">
                <a:latin typeface="Symbol"/>
                <a:cs typeface="Symbol"/>
              </a:rPr>
              <a:t>⎨</a:t>
            </a:r>
            <a:endParaRPr sz="2400" baseline="-868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32208" y="2883680"/>
            <a:ext cx="5885329" cy="520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720"/>
              </a:spcBef>
            </a:pPr>
            <a:r>
              <a:rPr sz="1400" spc="-10" dirty="0">
                <a:latin typeface="Times New Roman"/>
                <a:cs typeface="Times New Roman"/>
              </a:rPr>
              <a:t>Express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following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functions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ter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spc="-10" dirty="0">
                <a:latin typeface="Times New Roman"/>
                <a:cs typeface="Times New Roman"/>
              </a:rPr>
              <a:t>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unit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step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function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32327" y="3481395"/>
            <a:ext cx="110863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(a) 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2400" spc="2325" baseline="-8680" dirty="0">
                <a:latin typeface="Symbol"/>
                <a:cs typeface="Symbol"/>
              </a:rPr>
              <a:t>⎨</a:t>
            </a:r>
            <a:endParaRPr sz="2400" baseline="-868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61427" y="3285736"/>
            <a:ext cx="2542241" cy="866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1375">
              <a:lnSpc>
                <a:spcPct val="100000"/>
              </a:lnSpc>
              <a:tabLst>
                <a:tab pos="1623695" algn="l"/>
              </a:tabLst>
            </a:pPr>
            <a:r>
              <a:rPr sz="2400" spc="2325" baseline="-5208" dirty="0">
                <a:latin typeface="Symbol"/>
                <a:cs typeface="Symbol"/>
              </a:rPr>
              <a:t>⎧</a:t>
            </a:r>
            <a:r>
              <a:rPr sz="2400" spc="-232" baseline="-5208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	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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1481455" algn="l"/>
              </a:tabLst>
            </a:pPr>
            <a:r>
              <a:rPr sz="1400" spc="-10" dirty="0">
                <a:latin typeface="Times New Roman"/>
                <a:cs typeface="Times New Roman"/>
              </a:rPr>
              <a:t>(b) 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2400" spc="2415" baseline="-10416" dirty="0">
                <a:latin typeface="Symbol"/>
                <a:cs typeface="Symbol"/>
              </a:rPr>
              <a:t>⎨</a:t>
            </a:r>
            <a:r>
              <a:rPr sz="1600" i="1" dirty="0">
                <a:latin typeface="Times New Roman"/>
                <a:cs typeface="Times New Roman"/>
              </a:rPr>
              <a:t>K	a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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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b</a:t>
            </a:r>
            <a:endParaRPr sz="1600">
              <a:latin typeface="Times New Roman"/>
              <a:cs typeface="Times New Roman"/>
            </a:endParaRPr>
          </a:p>
          <a:p>
            <a:pPr marL="841375">
              <a:lnSpc>
                <a:spcPct val="100000"/>
              </a:lnSpc>
              <a:spcBef>
                <a:spcPts val="480"/>
              </a:spcBef>
              <a:tabLst>
                <a:tab pos="1626870" algn="l"/>
              </a:tabLst>
            </a:pPr>
            <a:r>
              <a:rPr sz="2400" spc="2325" baseline="-13888" dirty="0">
                <a:latin typeface="Symbol"/>
                <a:cs typeface="Symbol"/>
              </a:rPr>
              <a:t>⎩</a:t>
            </a:r>
            <a:r>
              <a:rPr sz="2400" spc="-232" baseline="-13888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	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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b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92342" y="3385571"/>
            <a:ext cx="1138518" cy="5565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80390" algn="l"/>
              </a:tabLst>
            </a:pPr>
            <a:r>
              <a:rPr sz="2400" spc="2272" baseline="-5208" dirty="0">
                <a:latin typeface="Symbol"/>
                <a:cs typeface="Symbol"/>
              </a:rPr>
              <a:t>⎧</a:t>
            </a:r>
            <a:r>
              <a:rPr sz="1600" dirty="0">
                <a:latin typeface="Times New Roman"/>
                <a:cs typeface="Times New Roman"/>
              </a:rPr>
              <a:t>8	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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579120" algn="l"/>
              </a:tabLst>
            </a:pPr>
            <a:r>
              <a:rPr sz="2400" spc="2295" baseline="-12152" dirty="0">
                <a:latin typeface="Symbol"/>
                <a:cs typeface="Symbol"/>
              </a:rPr>
              <a:t>⎩</a:t>
            </a:r>
            <a:r>
              <a:rPr sz="1600" dirty="0">
                <a:latin typeface="Times New Roman"/>
                <a:cs typeface="Times New Roman"/>
              </a:rPr>
              <a:t>6	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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36726" y="3629768"/>
            <a:ext cx="14866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550" dirty="0">
                <a:latin typeface="Symbol"/>
                <a:cs typeface="Symbol"/>
              </a:rPr>
              <a:t>⎪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936726" y="3406012"/>
            <a:ext cx="14866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550" dirty="0">
                <a:latin typeface="Symbol"/>
                <a:cs typeface="Symbol"/>
              </a:rPr>
              <a:t>⎪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32224" y="3929020"/>
            <a:ext cx="76349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32163" y="4223434"/>
            <a:ext cx="1444812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(a) </a:t>
            </a:r>
            <a:r>
              <a:rPr sz="1400" b="1" spc="114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8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2400" spc="2325" baseline="-10416" dirty="0">
                <a:latin typeface="Symbol"/>
                <a:cs typeface="Symbol"/>
              </a:rPr>
              <a:t>⎨</a:t>
            </a:r>
            <a:endParaRPr sz="2400" baseline="-10416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128520" y="4127650"/>
            <a:ext cx="1317065" cy="5565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3425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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731520" algn="l"/>
              </a:tabLst>
            </a:pPr>
            <a:r>
              <a:rPr sz="2400" spc="2332" baseline="-12152" dirty="0">
                <a:latin typeface="Symbol"/>
                <a:cs typeface="Symbol"/>
              </a:rPr>
              <a:t>⎩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	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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128521" y="4129732"/>
            <a:ext cx="354853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2325" baseline="-5208" dirty="0">
                <a:latin typeface="Symbol"/>
                <a:cs typeface="Symbol"/>
              </a:rPr>
              <a:t>⎧</a:t>
            </a:r>
            <a:r>
              <a:rPr sz="2400" spc="270" baseline="-5208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14610" y="4127747"/>
            <a:ext cx="1137771" cy="5565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80390" algn="l"/>
              </a:tabLst>
            </a:pPr>
            <a:r>
              <a:rPr sz="2400" spc="2302" baseline="-5208" dirty="0">
                <a:latin typeface="Symbol"/>
                <a:cs typeface="Symbol"/>
              </a:rPr>
              <a:t>⎧</a:t>
            </a:r>
            <a:r>
              <a:rPr sz="1600" dirty="0">
                <a:latin typeface="Times New Roman"/>
                <a:cs typeface="Times New Roman"/>
              </a:rPr>
              <a:t>0	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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579120" algn="l"/>
              </a:tabLst>
            </a:pPr>
            <a:r>
              <a:rPr sz="2400" spc="2272" baseline="-12152" dirty="0">
                <a:latin typeface="Symbol"/>
                <a:cs typeface="Symbol"/>
              </a:rPr>
              <a:t>⎩</a:t>
            </a:r>
            <a:r>
              <a:rPr sz="1600" dirty="0">
                <a:latin typeface="Times New Roman"/>
                <a:cs typeface="Times New Roman"/>
              </a:rPr>
              <a:t>1	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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83464" y="4223531"/>
            <a:ext cx="779182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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8</a:t>
            </a:r>
            <a:r>
              <a:rPr sz="1600" spc="-1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20" dirty="0">
                <a:latin typeface="Times New Roman"/>
                <a:cs typeface="Times New Roman"/>
              </a:rPr>
              <a:t>2</a:t>
            </a:r>
            <a:r>
              <a:rPr sz="2400" spc="2325" baseline="-8680" dirty="0">
                <a:latin typeface="Symbol"/>
                <a:cs typeface="Symbol"/>
              </a:rPr>
              <a:t>⎨</a:t>
            </a:r>
            <a:endParaRPr sz="2400" baseline="-868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942106" y="4223531"/>
            <a:ext cx="11168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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8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2</a:t>
            </a:r>
            <a:r>
              <a:rPr sz="1600" i="1" spc="45" dirty="0">
                <a:latin typeface="Times New Roman"/>
                <a:cs typeface="Times New Roman"/>
              </a:rPr>
              <a:t>u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r>
              <a:rPr sz="1350" spc="-67" baseline="-24691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32254" y="4762661"/>
            <a:ext cx="24884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(b) </a:t>
            </a:r>
            <a:r>
              <a:rPr sz="1400" b="1" spc="114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i="1" spc="75" dirty="0">
                <a:latin typeface="Times New Roman"/>
                <a:cs typeface="Times New Roman"/>
              </a:rPr>
              <a:t>K</a:t>
            </a:r>
            <a:r>
              <a:rPr sz="1600" spc="-10" dirty="0">
                <a:latin typeface="Times New Roman"/>
                <a:cs typeface="Times New Roman"/>
              </a:rPr>
              <a:t>[</a:t>
            </a:r>
            <a:r>
              <a:rPr sz="1600" i="1" spc="40" dirty="0">
                <a:latin typeface="Times New Roman"/>
                <a:cs typeface="Times New Roman"/>
              </a:rPr>
              <a:t>u</a:t>
            </a:r>
            <a:r>
              <a:rPr sz="1350" i="1" baseline="-24691" dirty="0">
                <a:latin typeface="Times New Roman"/>
                <a:cs typeface="Times New Roman"/>
              </a:rPr>
              <a:t>a</a:t>
            </a:r>
            <a:r>
              <a:rPr sz="1350" i="1" spc="-30" baseline="-24691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65" dirty="0">
                <a:latin typeface="Times New Roman"/>
                <a:cs typeface="Times New Roman"/>
              </a:rPr>
              <a:t> </a:t>
            </a:r>
            <a:r>
              <a:rPr sz="1600" i="1" spc="20" dirty="0">
                <a:latin typeface="Times New Roman"/>
                <a:cs typeface="Times New Roman"/>
              </a:rPr>
              <a:t>u</a:t>
            </a:r>
            <a:r>
              <a:rPr sz="1350" i="1" baseline="-24691" dirty="0">
                <a:latin typeface="Times New Roman"/>
                <a:cs typeface="Times New Roman"/>
              </a:rPr>
              <a:t>b</a:t>
            </a:r>
            <a:r>
              <a:rPr sz="1350" i="1" spc="-60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)]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01179" y="5104576"/>
            <a:ext cx="154192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95630" algn="l"/>
              </a:tabLst>
            </a:pPr>
            <a:r>
              <a:rPr sz="1400" spc="-10" dirty="0">
                <a:latin typeface="Times New Roman"/>
                <a:cs typeface="Times New Roman"/>
              </a:rPr>
              <a:t>where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600" i="1" spc="45" dirty="0">
                <a:latin typeface="Times New Roman"/>
                <a:cs typeface="Times New Roman"/>
              </a:rPr>
              <a:t>u</a:t>
            </a:r>
            <a:r>
              <a:rPr sz="1350" i="1" baseline="-24691" dirty="0">
                <a:latin typeface="Times New Roman"/>
                <a:cs typeface="Times New Roman"/>
              </a:rPr>
              <a:t>a</a:t>
            </a:r>
            <a:r>
              <a:rPr sz="1350" i="1" spc="-30" baseline="-24691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2400" spc="2347" baseline="-10416" dirty="0">
                <a:latin typeface="Symbol"/>
                <a:cs typeface="Symbol"/>
              </a:rPr>
              <a:t>⎨</a:t>
            </a:r>
            <a:endParaRPr sz="2400" baseline="-10416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001860" y="5120455"/>
            <a:ext cx="33244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494280" y="5008833"/>
            <a:ext cx="1137771" cy="5565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80390" algn="l"/>
              </a:tabLst>
            </a:pPr>
            <a:r>
              <a:rPr sz="2400" spc="2317" baseline="-5208" dirty="0">
                <a:latin typeface="Symbol"/>
                <a:cs typeface="Symbol"/>
              </a:rPr>
              <a:t>⎧</a:t>
            </a:r>
            <a:r>
              <a:rPr sz="1600" dirty="0">
                <a:latin typeface="Times New Roman"/>
                <a:cs typeface="Times New Roman"/>
              </a:rPr>
              <a:t>0	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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579120" algn="l"/>
              </a:tabLst>
            </a:pPr>
            <a:r>
              <a:rPr sz="2400" spc="2295" baseline="-12152" dirty="0">
                <a:latin typeface="Symbol"/>
                <a:cs typeface="Symbol"/>
              </a:rPr>
              <a:t>⎩</a:t>
            </a:r>
            <a:r>
              <a:rPr sz="1600" dirty="0">
                <a:latin typeface="Times New Roman"/>
                <a:cs typeface="Times New Roman"/>
              </a:rPr>
              <a:t>1	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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494915" y="5008963"/>
            <a:ext cx="1131047" cy="5565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80390" algn="l"/>
              </a:tabLst>
            </a:pPr>
            <a:r>
              <a:rPr sz="2400" spc="2317" baseline="-5208" dirty="0">
                <a:latin typeface="Symbol"/>
                <a:cs typeface="Symbol"/>
              </a:rPr>
              <a:t>⎧</a:t>
            </a:r>
            <a:r>
              <a:rPr sz="1600" dirty="0">
                <a:latin typeface="Times New Roman"/>
                <a:cs typeface="Times New Roman"/>
              </a:rPr>
              <a:t>0	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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b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579120" algn="l"/>
              </a:tabLst>
            </a:pPr>
            <a:r>
              <a:rPr sz="2400" spc="2295" baseline="-12152" dirty="0">
                <a:latin typeface="Symbol"/>
                <a:cs typeface="Symbol"/>
              </a:rPr>
              <a:t>⎩</a:t>
            </a:r>
            <a:r>
              <a:rPr sz="1600" dirty="0">
                <a:latin typeface="Times New Roman"/>
                <a:cs typeface="Times New Roman"/>
              </a:rPr>
              <a:t>1	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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b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793487" y="5104747"/>
            <a:ext cx="850153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10" dirty="0">
                <a:latin typeface="Times New Roman"/>
                <a:cs typeface="Times New Roman"/>
              </a:rPr>
              <a:t>u</a:t>
            </a:r>
            <a:r>
              <a:rPr sz="1350" i="1" baseline="-24691" dirty="0">
                <a:latin typeface="Times New Roman"/>
                <a:cs typeface="Times New Roman"/>
              </a:rPr>
              <a:t>b</a:t>
            </a:r>
            <a:r>
              <a:rPr sz="1350" i="1" spc="-44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2400" spc="2347" baseline="-10416" dirty="0">
                <a:latin typeface="Symbol"/>
                <a:cs typeface="Symbol"/>
              </a:rPr>
              <a:t>⎨</a:t>
            </a:r>
            <a:endParaRPr sz="2400" baseline="-10416">
              <a:latin typeface="Symbol"/>
              <a:cs typeface="Symbo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2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2224" y="751088"/>
            <a:ext cx="6266329" cy="20851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30605" algn="ctr">
              <a:lnSpc>
                <a:spcPct val="100000"/>
              </a:lnSpc>
            </a:pPr>
            <a:r>
              <a:rPr sz="1800" b="1" i="1" dirty="0">
                <a:latin typeface="Times New Roman"/>
                <a:cs typeface="Times New Roman"/>
              </a:rPr>
              <a:t>Laplace Transform</a:t>
            </a:r>
            <a:endParaRPr sz="1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860"/>
              </a:spcBef>
            </a:pPr>
            <a:r>
              <a:rPr sz="1400" spc="-10" dirty="0">
                <a:latin typeface="Times New Roman"/>
                <a:cs typeface="Times New Roman"/>
              </a:rPr>
              <a:t>Let 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function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t</a:t>
            </a:r>
            <a:r>
              <a:rPr sz="1600" i="1" spc="-1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Laplace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Transform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1627505" algn="ctr">
              <a:lnSpc>
                <a:spcPts val="750"/>
              </a:lnSpc>
              <a:spcBef>
                <a:spcPts val="1160"/>
              </a:spcBef>
            </a:pP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  <a:p>
            <a:pPr marL="1012190" algn="ctr">
              <a:lnSpc>
                <a:spcPts val="2310"/>
              </a:lnSpc>
            </a:pPr>
            <a:r>
              <a:rPr sz="1600" i="1" spc="10" dirty="0">
                <a:latin typeface="Lucida Calligraphy"/>
                <a:cs typeface="Lucida Calligraphy"/>
              </a:rPr>
              <a:t>L</a:t>
            </a:r>
            <a:r>
              <a:rPr sz="2050" spc="-105" dirty="0">
                <a:latin typeface="Symbol"/>
                <a:cs typeface="Symbol"/>
              </a:rPr>
              <a:t>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80" dirty="0">
                <a:latin typeface="Times New Roman"/>
                <a:cs typeface="Times New Roman"/>
              </a:rPr>
              <a:t>)</a:t>
            </a:r>
            <a:r>
              <a:rPr sz="2050" spc="-65" dirty="0">
                <a:latin typeface="Symbol"/>
                <a:cs typeface="Symbol"/>
              </a:rPr>
              <a:t>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baseline="-12626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i="1" spc="70" dirty="0">
                <a:latin typeface="Times New Roman"/>
                <a:cs typeface="Times New Roman"/>
              </a:rPr>
              <a:t>e</a:t>
            </a:r>
            <a:r>
              <a:rPr sz="1350" spc="52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st</a:t>
            </a:r>
            <a:r>
              <a:rPr sz="1350" i="1" spc="-127" baseline="4320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dt</a:t>
            </a:r>
            <a:endParaRPr sz="1600">
              <a:latin typeface="Times New Roman"/>
              <a:cs typeface="Times New Roman"/>
            </a:endParaRPr>
          </a:p>
          <a:p>
            <a:pPr marL="1629410" algn="ctr">
              <a:lnSpc>
                <a:spcPct val="100000"/>
              </a:lnSpc>
              <a:spcBef>
                <a:spcPts val="260"/>
              </a:spcBef>
            </a:pPr>
            <a:r>
              <a:rPr sz="900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i="1" u="heavy" dirty="0">
                <a:latin typeface="Times New Roman"/>
                <a:cs typeface="Times New Roman"/>
              </a:rPr>
              <a:t>Lap</a:t>
            </a:r>
            <a:r>
              <a:rPr sz="1600" b="1" i="1" u="heavy" spc="-10" dirty="0">
                <a:latin typeface="Times New Roman"/>
                <a:cs typeface="Times New Roman"/>
              </a:rPr>
              <a:t>l</a:t>
            </a:r>
            <a:r>
              <a:rPr sz="1600" b="1" i="1" u="heavy" dirty="0">
                <a:latin typeface="Times New Roman"/>
                <a:cs typeface="Times New Roman"/>
              </a:rPr>
              <a:t>ace</a:t>
            </a:r>
            <a:r>
              <a:rPr sz="1600" b="1" i="1" u="heavy" spc="-5" dirty="0">
                <a:latin typeface="Times New Roman"/>
                <a:cs typeface="Times New Roman"/>
              </a:rPr>
              <a:t> </a:t>
            </a:r>
            <a:r>
              <a:rPr sz="1600" b="1" i="1" u="heavy" dirty="0">
                <a:latin typeface="Times New Roman"/>
                <a:cs typeface="Times New Roman"/>
              </a:rPr>
              <a:t>Trans</a:t>
            </a:r>
            <a:r>
              <a:rPr sz="1600" b="1" i="1" u="heavy" spc="-5" dirty="0">
                <a:latin typeface="Times New Roman"/>
                <a:cs typeface="Times New Roman"/>
              </a:rPr>
              <a:t>f</a:t>
            </a:r>
            <a:r>
              <a:rPr sz="1600" b="1" i="1" u="heavy" dirty="0">
                <a:latin typeface="Times New Roman"/>
                <a:cs typeface="Times New Roman"/>
              </a:rPr>
              <a:t>o</a:t>
            </a:r>
            <a:r>
              <a:rPr sz="1600" b="1" i="1" u="heavy" spc="-5" dirty="0">
                <a:latin typeface="Times New Roman"/>
                <a:cs typeface="Times New Roman"/>
              </a:rPr>
              <a:t>r</a:t>
            </a:r>
            <a:r>
              <a:rPr sz="1600" b="1" i="1" u="heavy" dirty="0">
                <a:latin typeface="Times New Roman"/>
                <a:cs typeface="Times New Roman"/>
              </a:rPr>
              <a:t>m</a:t>
            </a:r>
            <a:r>
              <a:rPr sz="1600" b="1" i="1" u="heavy" spc="-5" dirty="0">
                <a:latin typeface="Times New Roman"/>
                <a:cs typeface="Times New Roman"/>
              </a:rPr>
              <a:t> f</a:t>
            </a:r>
            <a:r>
              <a:rPr sz="1600" b="1" i="1" u="heavy" dirty="0">
                <a:latin typeface="Times New Roman"/>
                <a:cs typeface="Times New Roman"/>
              </a:rPr>
              <a:t>or</a:t>
            </a:r>
            <a:r>
              <a:rPr sz="1600" b="1" i="1" u="heavy" spc="-5" dirty="0">
                <a:latin typeface="Times New Roman"/>
                <a:cs typeface="Times New Roman"/>
              </a:rPr>
              <a:t> </a:t>
            </a:r>
            <a:r>
              <a:rPr sz="1600" b="1" i="1" u="heavy" dirty="0">
                <a:latin typeface="Times New Roman"/>
                <a:cs typeface="Times New Roman"/>
              </a:rPr>
              <a:t>some</a:t>
            </a:r>
            <a:r>
              <a:rPr sz="1600" b="1" i="1" u="heavy" spc="-5" dirty="0">
                <a:latin typeface="Times New Roman"/>
                <a:cs typeface="Times New Roman"/>
              </a:rPr>
              <a:t> </a:t>
            </a:r>
            <a:r>
              <a:rPr sz="1600" b="1" i="1" u="heavy" dirty="0">
                <a:latin typeface="Times New Roman"/>
                <a:cs typeface="Times New Roman"/>
              </a:rPr>
              <a:t>Functions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  <a:tabLst>
                <a:tab pos="300990" algn="l"/>
              </a:tabLst>
            </a:pPr>
            <a:r>
              <a:rPr sz="1400" spc="720" dirty="0">
                <a:latin typeface="Arial"/>
                <a:cs typeface="Arial"/>
              </a:rPr>
              <a:t> 	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0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92619" y="2174198"/>
            <a:ext cx="0" cy="313578"/>
          </a:xfrm>
          <a:custGeom>
            <a:avLst/>
            <a:gdLst/>
            <a:ahLst/>
            <a:cxnLst/>
            <a:rect l="l" t="t" r="r" b="b"/>
            <a:pathLst>
              <a:path h="488950">
                <a:moveTo>
                  <a:pt x="0" y="0"/>
                </a:moveTo>
                <a:lnTo>
                  <a:pt x="0" y="488441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97214" y="2331068"/>
            <a:ext cx="119529" cy="0"/>
          </a:xfrm>
          <a:custGeom>
            <a:avLst/>
            <a:gdLst/>
            <a:ahLst/>
            <a:cxnLst/>
            <a:rect l="l" t="t" r="r" b="b"/>
            <a:pathLst>
              <a:path w="101600">
                <a:moveTo>
                  <a:pt x="0" y="0"/>
                </a:moveTo>
                <a:lnTo>
                  <a:pt x="1014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51120" y="2331068"/>
            <a:ext cx="119529" cy="0"/>
          </a:xfrm>
          <a:custGeom>
            <a:avLst/>
            <a:gdLst/>
            <a:ahLst/>
            <a:cxnLst/>
            <a:rect l="l" t="t" r="r" b="b"/>
            <a:pathLst>
              <a:path w="101600">
                <a:moveTo>
                  <a:pt x="0" y="0"/>
                </a:moveTo>
                <a:lnTo>
                  <a:pt x="10144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00457" y="2331068"/>
            <a:ext cx="119529" cy="0"/>
          </a:xfrm>
          <a:custGeom>
            <a:avLst/>
            <a:gdLst/>
            <a:ahLst/>
            <a:cxnLst/>
            <a:rect l="l" t="t" r="r" b="b"/>
            <a:pathLst>
              <a:path w="101600">
                <a:moveTo>
                  <a:pt x="0" y="0"/>
                </a:moveTo>
                <a:lnTo>
                  <a:pt x="10153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27176" y="2218782"/>
            <a:ext cx="1468718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5" dirty="0">
                <a:latin typeface="Lucida Calligraphy"/>
                <a:cs typeface="Lucida Calligraphy"/>
              </a:rPr>
              <a:t>L</a:t>
            </a:r>
            <a:r>
              <a:rPr sz="2050" spc="-105" dirty="0">
                <a:latin typeface="Symbol"/>
                <a:cs typeface="Symbol"/>
              </a:rPr>
              <a:t>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80" dirty="0">
                <a:latin typeface="Times New Roman"/>
                <a:cs typeface="Times New Roman"/>
              </a:rPr>
              <a:t>)</a:t>
            </a:r>
            <a:r>
              <a:rPr sz="2050" spc="-65" dirty="0">
                <a:latin typeface="Symbol"/>
                <a:cs typeface="Symbol"/>
              </a:rPr>
              <a:t>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i="1" spc="5" dirty="0">
                <a:latin typeface="Lucida Calligraphy"/>
                <a:cs typeface="Lucida Calligraphy"/>
              </a:rPr>
              <a:t>L</a:t>
            </a:r>
            <a:r>
              <a:rPr sz="2050" spc="-240" dirty="0">
                <a:latin typeface="Symbol"/>
                <a:cs typeface="Symbol"/>
              </a:rPr>
              <a:t></a:t>
            </a:r>
            <a:r>
              <a:rPr sz="2050" spc="-265" dirty="0">
                <a:latin typeface="Times New Roman"/>
                <a:cs typeface="Times New Roman"/>
              </a:rPr>
              <a:t> </a:t>
            </a:r>
            <a:r>
              <a:rPr sz="2050" spc="-240" dirty="0">
                <a:latin typeface="Symbol"/>
                <a:cs typeface="Symbol"/>
              </a:rPr>
              <a:t></a:t>
            </a:r>
            <a:r>
              <a:rPr sz="2050" spc="-265" dirty="0">
                <a:latin typeface="Times New Roman"/>
                <a:cs typeface="Times New Roman"/>
              </a:rPr>
              <a:t> 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81101" y="2169295"/>
            <a:ext cx="1751106" cy="525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70"/>
              </a:lnSpc>
            </a:pP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2400" spc="-15" baseline="34722" dirty="0">
                <a:latin typeface="Times New Roman"/>
                <a:cs typeface="Times New Roman"/>
              </a:rPr>
              <a:t>1</a:t>
            </a:r>
            <a:r>
              <a:rPr sz="2400" spc="-262" baseline="34722" dirty="0">
                <a:latin typeface="Times New Roman"/>
                <a:cs typeface="Times New Roman"/>
              </a:rPr>
              <a:t> </a:t>
            </a:r>
            <a:r>
              <a:rPr sz="2500" spc="-465" dirty="0">
                <a:latin typeface="Symbol"/>
                <a:cs typeface="Symbol"/>
              </a:rPr>
              <a:t>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spc="22" baseline="43209" dirty="0">
                <a:latin typeface="Symbol"/>
                <a:cs typeface="Symbol"/>
              </a:rPr>
              <a:t></a:t>
            </a:r>
            <a:r>
              <a:rPr sz="1350" baseline="43209" dirty="0">
                <a:latin typeface="Symbol"/>
                <a:cs typeface="Symbol"/>
              </a:rPr>
              <a:t>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44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e</a:t>
            </a:r>
            <a:r>
              <a:rPr sz="1350" baseline="43209" dirty="0">
                <a:latin typeface="Times New Roman"/>
                <a:cs typeface="Times New Roman"/>
              </a:rPr>
              <a:t>0</a:t>
            </a:r>
            <a:r>
              <a:rPr sz="1350" spc="-44" baseline="43209" dirty="0">
                <a:latin typeface="Times New Roman"/>
                <a:cs typeface="Times New Roman"/>
              </a:rPr>
              <a:t> </a:t>
            </a:r>
            <a:r>
              <a:rPr sz="2500" spc="-160" dirty="0">
                <a:latin typeface="Symbol"/>
                <a:cs typeface="Symbol"/>
              </a:rPr>
              <a:t>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2400" spc="-15" baseline="34722" dirty="0">
                <a:latin typeface="Times New Roman"/>
                <a:cs typeface="Times New Roman"/>
              </a:rPr>
              <a:t>1</a:t>
            </a:r>
            <a:endParaRPr sz="2400" baseline="34722">
              <a:latin typeface="Times New Roman"/>
              <a:cs typeface="Times New Roman"/>
            </a:endParaRPr>
          </a:p>
          <a:p>
            <a:pPr marL="327025">
              <a:lnSpc>
                <a:spcPts val="1490"/>
              </a:lnSpc>
              <a:tabLst>
                <a:tab pos="1386205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s	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26416" y="2248339"/>
            <a:ext cx="20521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74345" algn="l"/>
                <a:tab pos="981075" algn="l"/>
                <a:tab pos="1640839" algn="l"/>
              </a:tabLst>
            </a:pPr>
            <a:r>
              <a:rPr sz="1600" spc="-10" dirty="0">
                <a:latin typeface="Times New Roman"/>
                <a:cs typeface="Times New Roman"/>
              </a:rPr>
              <a:t>1 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50" dirty="0">
                <a:latin typeface="Times New Roman"/>
                <a:cs typeface="Times New Roman"/>
              </a:rPr>
              <a:t>(</a:t>
            </a:r>
            <a:r>
              <a:rPr sz="1600" spc="-135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95" dirty="0">
                <a:latin typeface="Times New Roman"/>
                <a:cs typeface="Times New Roman"/>
              </a:rPr>
              <a:t>.</a:t>
            </a:r>
            <a:r>
              <a:rPr sz="1600" i="1" spc="-10" dirty="0">
                <a:latin typeface="Times New Roman"/>
                <a:cs typeface="Times New Roman"/>
              </a:rPr>
              <a:t>e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dt</a:t>
            </a:r>
            <a:r>
              <a:rPr sz="1600" i="1" spc="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00815" y="2351624"/>
            <a:ext cx="1232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75016" y="2236866"/>
            <a:ext cx="1285688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35355" algn="l"/>
              </a:tabLst>
            </a:pPr>
            <a:r>
              <a:rPr sz="900" spc="40" dirty="0">
                <a:latin typeface="Symbol"/>
                <a:cs typeface="Symbol"/>
              </a:rPr>
              <a:t></a:t>
            </a:r>
            <a:r>
              <a:rPr sz="900" i="1" dirty="0">
                <a:latin typeface="Times New Roman"/>
                <a:cs typeface="Times New Roman"/>
              </a:rPr>
              <a:t>st	</a:t>
            </a:r>
            <a:r>
              <a:rPr sz="900" spc="35" dirty="0">
                <a:latin typeface="Symbol"/>
                <a:cs typeface="Symbol"/>
              </a:rPr>
              <a:t></a:t>
            </a:r>
            <a:r>
              <a:rPr sz="900" i="1" dirty="0">
                <a:latin typeface="Times New Roman"/>
                <a:cs typeface="Times New Roman"/>
              </a:rPr>
              <a:t>st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85560" y="2169295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02733" y="2425677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45293" y="2248689"/>
            <a:ext cx="120276" cy="44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20"/>
              </a:lnSpc>
            </a:pPr>
            <a:r>
              <a:rPr sz="2200" dirty="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  <a:p>
            <a:pPr marL="21590">
              <a:lnSpc>
                <a:spcPts val="960"/>
              </a:lnSpc>
            </a:pPr>
            <a:r>
              <a:rPr sz="900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02778" y="2137172"/>
            <a:ext cx="12625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40763" y="2154765"/>
            <a:ext cx="12625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163182" y="2754766"/>
            <a:ext cx="141941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832298" y="2592678"/>
            <a:ext cx="1465729" cy="8104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ts val="2075"/>
              </a:lnSpc>
            </a:pPr>
            <a:r>
              <a:rPr sz="1400" spc="-10" dirty="0">
                <a:latin typeface="Times New Roman"/>
                <a:cs typeface="Times New Roman"/>
              </a:rPr>
              <a:t>So, </a:t>
            </a:r>
            <a:r>
              <a:rPr sz="1400" spc="-175" dirty="0">
                <a:latin typeface="Times New Roman"/>
                <a:cs typeface="Times New Roman"/>
              </a:rPr>
              <a:t> </a:t>
            </a:r>
            <a:r>
              <a:rPr sz="1600" i="1" spc="10" dirty="0">
                <a:latin typeface="Lucida Calligraphy"/>
                <a:cs typeface="Lucida Calligraphy"/>
              </a:rPr>
              <a:t>L</a:t>
            </a:r>
            <a:r>
              <a:rPr sz="2050" spc="-405" dirty="0">
                <a:latin typeface="Symbol"/>
                <a:cs typeface="Symbol"/>
              </a:rPr>
              <a:t></a:t>
            </a:r>
            <a:r>
              <a:rPr sz="1600" i="1" spc="45" dirty="0">
                <a:latin typeface="Times New Roman"/>
                <a:cs typeface="Times New Roman"/>
              </a:rPr>
              <a:t>k</a:t>
            </a:r>
            <a:r>
              <a:rPr sz="2050" spc="-240" dirty="0">
                <a:latin typeface="Symbol"/>
                <a:cs typeface="Symbol"/>
              </a:rPr>
              <a:t></a:t>
            </a:r>
            <a:r>
              <a:rPr sz="2050" spc="-3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2400" i="1" baseline="34722" dirty="0">
                <a:latin typeface="Times New Roman"/>
                <a:cs typeface="Times New Roman"/>
              </a:rPr>
              <a:t>k</a:t>
            </a:r>
            <a:endParaRPr sz="2400" baseline="34722">
              <a:latin typeface="Times New Roman"/>
              <a:cs typeface="Times New Roman"/>
            </a:endParaRPr>
          </a:p>
          <a:p>
            <a:pPr marR="5080" algn="r">
              <a:lnSpc>
                <a:spcPts val="1535"/>
              </a:lnSpc>
            </a:pPr>
            <a:r>
              <a:rPr sz="1600" i="1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  <a:p>
            <a:pPr marL="300990" indent="-288290">
              <a:lnSpc>
                <a:spcPct val="100000"/>
              </a:lnSpc>
              <a:spcBef>
                <a:spcPts val="844"/>
              </a:spcBef>
              <a:buSzPct val="87500"/>
              <a:buFont typeface="Arial"/>
              <a:buChar char="➢"/>
              <a:tabLst>
                <a:tab pos="301625" algn="l"/>
              </a:tabLst>
            </a:pP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i="1" spc="-7" baseline="43209" dirty="0">
                <a:latin typeface="Times New Roman"/>
                <a:cs typeface="Times New Roman"/>
              </a:rPr>
              <a:t>at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445598" y="3431118"/>
            <a:ext cx="463924" cy="0"/>
          </a:xfrm>
          <a:custGeom>
            <a:avLst/>
            <a:gdLst/>
            <a:ahLst/>
            <a:cxnLst/>
            <a:rect l="l" t="t" r="r" b="b"/>
            <a:pathLst>
              <a:path w="394335">
                <a:moveTo>
                  <a:pt x="0" y="0"/>
                </a:moveTo>
                <a:lnTo>
                  <a:pt x="393953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52739" y="3274247"/>
            <a:ext cx="0" cy="313578"/>
          </a:xfrm>
          <a:custGeom>
            <a:avLst/>
            <a:gdLst/>
            <a:ahLst/>
            <a:cxnLst/>
            <a:rect l="l" t="t" r="r" b="b"/>
            <a:pathLst>
              <a:path h="488950">
                <a:moveTo>
                  <a:pt x="0" y="0"/>
                </a:moveTo>
                <a:lnTo>
                  <a:pt x="0" y="488441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127162" y="3291117"/>
            <a:ext cx="3285565" cy="377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30" dirty="0">
                <a:latin typeface="Lucida Calligraphy"/>
                <a:cs typeface="Lucida Calligraphy"/>
              </a:rPr>
              <a:t>L</a:t>
            </a:r>
            <a:r>
              <a:rPr sz="2450" spc="-700" dirty="0">
                <a:latin typeface="Symbol"/>
                <a:cs typeface="Symbol"/>
              </a:rPr>
              <a:t>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at</a:t>
            </a:r>
            <a:r>
              <a:rPr sz="1350" i="1" spc="-75" baseline="43209" dirty="0">
                <a:latin typeface="Times New Roman"/>
                <a:cs typeface="Times New Roman"/>
              </a:rPr>
              <a:t> </a:t>
            </a:r>
            <a:r>
              <a:rPr sz="2450" spc="-330" dirty="0">
                <a:latin typeface="Symbol"/>
                <a:cs typeface="Symbol"/>
              </a:rPr>
              <a:t>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spc="-487" baseline="-12626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at</a:t>
            </a:r>
            <a:r>
              <a:rPr sz="1350" i="1" spc="-97" baseline="43209" dirty="0">
                <a:latin typeface="Times New Roman"/>
                <a:cs typeface="Times New Roman"/>
              </a:rPr>
              <a:t> </a:t>
            </a:r>
            <a:r>
              <a:rPr sz="1600" spc="-85" dirty="0">
                <a:latin typeface="Times New Roman"/>
                <a:cs typeface="Times New Roman"/>
              </a:rPr>
              <a:t>.</a:t>
            </a:r>
            <a:r>
              <a:rPr sz="1600" i="1" spc="75" dirty="0">
                <a:latin typeface="Times New Roman"/>
                <a:cs typeface="Times New Roman"/>
              </a:rPr>
              <a:t>e</a:t>
            </a:r>
            <a:r>
              <a:rPr sz="1350" spc="52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st</a:t>
            </a:r>
            <a:r>
              <a:rPr sz="1350" i="1" spc="-127" baseline="4320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dt</a:t>
            </a:r>
            <a:r>
              <a:rPr sz="1600" i="1" spc="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spc="-480" baseline="-12626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spc="22" baseline="43209" dirty="0">
                <a:latin typeface="Symbol"/>
                <a:cs typeface="Symbol"/>
              </a:rPr>
              <a:t></a:t>
            </a:r>
            <a:r>
              <a:rPr sz="1350" baseline="43209" dirty="0">
                <a:latin typeface="Times New Roman"/>
                <a:cs typeface="Times New Roman"/>
              </a:rPr>
              <a:t>(</a:t>
            </a:r>
            <a:r>
              <a:rPr sz="1350" spc="-202" baseline="43209" dirty="0">
                <a:latin typeface="Times New Roman"/>
                <a:cs typeface="Times New Roman"/>
              </a:rPr>
              <a:t> </a:t>
            </a:r>
            <a:r>
              <a:rPr sz="1350" i="1" spc="75" baseline="43209" dirty="0">
                <a:latin typeface="Times New Roman"/>
                <a:cs typeface="Times New Roman"/>
              </a:rPr>
              <a:t>s</a:t>
            </a:r>
            <a:r>
              <a:rPr sz="1350" spc="44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a</a:t>
            </a:r>
            <a:r>
              <a:rPr sz="1350" i="1" spc="-225" baseline="43209" dirty="0">
                <a:latin typeface="Times New Roman"/>
                <a:cs typeface="Times New Roman"/>
              </a:rPr>
              <a:t> </a:t>
            </a:r>
            <a:r>
              <a:rPr sz="1350" spc="75" baseline="43209" dirty="0">
                <a:latin typeface="Times New Roman"/>
                <a:cs typeface="Times New Roman"/>
              </a:rPr>
              <a:t>)</a:t>
            </a:r>
            <a:r>
              <a:rPr sz="1350" i="1" baseline="43209" dirty="0">
                <a:latin typeface="Times New Roman"/>
                <a:cs typeface="Times New Roman"/>
              </a:rPr>
              <a:t>t</a:t>
            </a:r>
            <a:r>
              <a:rPr sz="1350" i="1" spc="-127" baseline="4320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dt</a:t>
            </a:r>
            <a:r>
              <a:rPr sz="1600" i="1" spc="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563795" y="3237222"/>
            <a:ext cx="12625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31783" y="3336915"/>
            <a:ext cx="58942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97" baseline="-24305" dirty="0">
                <a:latin typeface="Times New Roman"/>
                <a:cs typeface="Times New Roman"/>
              </a:rPr>
              <a:t>e</a:t>
            </a:r>
            <a:r>
              <a:rPr sz="900" spc="15" dirty="0">
                <a:latin typeface="Symbol"/>
                <a:cs typeface="Symbol"/>
              </a:rPr>
              <a:t></a:t>
            </a:r>
            <a:r>
              <a:rPr sz="900" dirty="0">
                <a:latin typeface="Times New Roman"/>
                <a:cs typeface="Times New Roman"/>
              </a:rPr>
              <a:t>(</a:t>
            </a:r>
            <a:r>
              <a:rPr sz="900" spc="-135" dirty="0">
                <a:latin typeface="Times New Roman"/>
                <a:cs typeface="Times New Roman"/>
              </a:rPr>
              <a:t> </a:t>
            </a:r>
            <a:r>
              <a:rPr sz="900" i="1" spc="50" dirty="0">
                <a:latin typeface="Times New Roman"/>
                <a:cs typeface="Times New Roman"/>
              </a:rPr>
              <a:t>s</a:t>
            </a:r>
            <a:r>
              <a:rPr sz="900" spc="25" dirty="0">
                <a:latin typeface="Symbol"/>
                <a:cs typeface="Symbol"/>
              </a:rPr>
              <a:t></a:t>
            </a:r>
            <a:r>
              <a:rPr sz="900" i="1" dirty="0">
                <a:latin typeface="Times New Roman"/>
                <a:cs typeface="Times New Roman"/>
              </a:rPr>
              <a:t>a</a:t>
            </a:r>
            <a:r>
              <a:rPr sz="900" i="1" spc="-145" dirty="0">
                <a:latin typeface="Times New Roman"/>
                <a:cs typeface="Times New Roman"/>
              </a:rPr>
              <a:t> </a:t>
            </a:r>
            <a:r>
              <a:rPr sz="900" spc="45" dirty="0">
                <a:latin typeface="Times New Roman"/>
                <a:cs typeface="Times New Roman"/>
              </a:rPr>
              <a:t>)</a:t>
            </a:r>
            <a:r>
              <a:rPr sz="900" i="1" dirty="0">
                <a:latin typeface="Times New Roman"/>
                <a:cs typeface="Times New Roman"/>
              </a:rPr>
              <a:t>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26904" y="3254815"/>
            <a:ext cx="130062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10285" algn="l"/>
              </a:tabLst>
            </a:pPr>
            <a:r>
              <a:rPr sz="900" dirty="0">
                <a:latin typeface="Symbol"/>
                <a:cs typeface="Symbol"/>
              </a:rPr>
              <a:t></a:t>
            </a:r>
            <a:r>
              <a:rPr sz="900" dirty="0">
                <a:latin typeface="Times New Roman"/>
                <a:cs typeface="Times New Roman"/>
              </a:rPr>
              <a:t>	</a:t>
            </a: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46000" y="3449548"/>
            <a:ext cx="4669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63796" y="3525719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42995" y="3526671"/>
            <a:ext cx="1271494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10285" algn="l"/>
              </a:tabLst>
            </a:pPr>
            <a:r>
              <a:rPr sz="900" dirty="0">
                <a:latin typeface="Times New Roman"/>
                <a:cs typeface="Times New Roman"/>
              </a:rPr>
              <a:t>0	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02778" y="3269344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110292" y="3867032"/>
            <a:ext cx="463924" cy="0"/>
          </a:xfrm>
          <a:custGeom>
            <a:avLst/>
            <a:gdLst/>
            <a:ahLst/>
            <a:cxnLst/>
            <a:rect l="l" t="t" r="r" b="b"/>
            <a:pathLst>
              <a:path w="394335">
                <a:moveTo>
                  <a:pt x="0" y="0"/>
                </a:moveTo>
                <a:lnTo>
                  <a:pt x="393953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429000" y="3867032"/>
            <a:ext cx="463924" cy="0"/>
          </a:xfrm>
          <a:custGeom>
            <a:avLst/>
            <a:gdLst/>
            <a:ahLst/>
            <a:cxnLst/>
            <a:rect l="l" t="t" r="r" b="b"/>
            <a:pathLst>
              <a:path w="394335">
                <a:moveTo>
                  <a:pt x="0" y="0"/>
                </a:moveTo>
                <a:lnTo>
                  <a:pt x="393953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127281" y="3727441"/>
            <a:ext cx="962212" cy="377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30" dirty="0">
                <a:latin typeface="Lucida Calligraphy"/>
                <a:cs typeface="Lucida Calligraphy"/>
              </a:rPr>
              <a:t>L</a:t>
            </a:r>
            <a:r>
              <a:rPr sz="2450" spc="-700" dirty="0">
                <a:latin typeface="Symbol"/>
                <a:cs typeface="Symbol"/>
              </a:rPr>
              <a:t></a:t>
            </a:r>
            <a:r>
              <a:rPr sz="1600" i="1" spc="75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at</a:t>
            </a:r>
            <a:r>
              <a:rPr sz="1350" i="1" spc="-75" baseline="43209" dirty="0">
                <a:latin typeface="Times New Roman"/>
                <a:cs typeface="Times New Roman"/>
              </a:rPr>
              <a:t> </a:t>
            </a:r>
            <a:r>
              <a:rPr sz="2450" spc="-330" dirty="0">
                <a:latin typeface="Symbol"/>
                <a:cs typeface="Symbol"/>
              </a:rPr>
              <a:t>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110590" y="3885302"/>
            <a:ext cx="17862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33475" algn="l"/>
              </a:tabLst>
            </a:pP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a	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96537" y="3784647"/>
            <a:ext cx="78814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0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0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Symbol"/>
                <a:cs typeface="Symbol"/>
              </a:rPr>
              <a:t></a:t>
            </a:r>
            <a:r>
              <a:rPr sz="1600" spc="-125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267667" y="3705631"/>
            <a:ext cx="14687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32840" algn="l"/>
              </a:tabLst>
            </a:pPr>
            <a:r>
              <a:rPr sz="1600" dirty="0">
                <a:latin typeface="Times New Roman"/>
                <a:cs typeface="Times New Roman"/>
              </a:rPr>
              <a:t>1	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32208" y="4088685"/>
            <a:ext cx="3523129" cy="1066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50" indent="-247650">
              <a:lnSpc>
                <a:spcPct val="100000"/>
              </a:lnSpc>
              <a:buSzPct val="87500"/>
              <a:buFont typeface="Arial"/>
              <a:buChar char="➢"/>
              <a:tabLst>
                <a:tab pos="260985" algn="l"/>
              </a:tabLst>
            </a:pPr>
            <a:r>
              <a:rPr sz="1600" dirty="0">
                <a:latin typeface="Times New Roman"/>
                <a:cs typeface="Times New Roman"/>
              </a:rPr>
              <a:t>cos</a:t>
            </a:r>
            <a:r>
              <a:rPr sz="1600" spc="30" dirty="0">
                <a:latin typeface="Times New Roman"/>
                <a:cs typeface="Times New Roman"/>
              </a:rPr>
              <a:t>(</a:t>
            </a:r>
            <a:r>
              <a:rPr sz="1600" i="1" spc="-5" dirty="0">
                <a:latin typeface="Times New Roman"/>
                <a:cs typeface="Times New Roman"/>
              </a:rPr>
              <a:t>a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165" dirty="0">
                <a:latin typeface="Times New Roman"/>
                <a:cs typeface="Times New Roman"/>
              </a:rPr>
              <a:t>)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sin</a:t>
            </a:r>
            <a:r>
              <a:rPr sz="1600" spc="45" dirty="0">
                <a:latin typeface="Times New Roman"/>
                <a:cs typeface="Times New Roman"/>
              </a:rPr>
              <a:t>(</a:t>
            </a:r>
            <a:r>
              <a:rPr sz="1600" i="1" spc="-5" dirty="0">
                <a:latin typeface="Times New Roman"/>
                <a:cs typeface="Times New Roman"/>
              </a:rPr>
              <a:t>a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259715">
              <a:lnSpc>
                <a:spcPct val="100000"/>
              </a:lnSpc>
              <a:spcBef>
                <a:spcPts val="1180"/>
              </a:spcBef>
            </a:pPr>
            <a:r>
              <a:rPr sz="1600" i="1" spc="-10" dirty="0">
                <a:latin typeface="Times New Roman"/>
                <a:cs typeface="Times New Roman"/>
              </a:rPr>
              <a:t>e</a:t>
            </a:r>
            <a:r>
              <a:rPr sz="1600" i="1" spc="-155" dirty="0">
                <a:latin typeface="Times New Roman"/>
                <a:cs typeface="Times New Roman"/>
              </a:rPr>
              <a:t> </a:t>
            </a:r>
            <a:r>
              <a:rPr sz="1350" i="1" baseline="43209" dirty="0">
                <a:latin typeface="Times New Roman"/>
                <a:cs typeface="Times New Roman"/>
              </a:rPr>
              <a:t>jat  </a:t>
            </a:r>
            <a:r>
              <a:rPr sz="1350" i="1" spc="-12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a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8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j</a:t>
            </a:r>
            <a:r>
              <a:rPr sz="1600" i="1" spc="-1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sin</a:t>
            </a:r>
            <a:r>
              <a:rPr sz="1600" spc="3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a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262890">
              <a:lnSpc>
                <a:spcPct val="100000"/>
              </a:lnSpc>
              <a:spcBef>
                <a:spcPts val="385"/>
              </a:spcBef>
            </a:pPr>
            <a:r>
              <a:rPr sz="1600" i="1" spc="15" dirty="0">
                <a:latin typeface="Lucida Calligraphy"/>
                <a:cs typeface="Lucida Calligraphy"/>
              </a:rPr>
              <a:t>L</a:t>
            </a:r>
            <a:r>
              <a:rPr sz="2400" spc="-680" dirty="0">
                <a:latin typeface="Symbol"/>
                <a:cs typeface="Symbol"/>
              </a:rPr>
              <a:t></a:t>
            </a:r>
            <a:r>
              <a:rPr sz="1600" i="1" spc="-10" dirty="0">
                <a:latin typeface="Times New Roman"/>
                <a:cs typeface="Times New Roman"/>
              </a:rPr>
              <a:t>e</a:t>
            </a:r>
            <a:r>
              <a:rPr sz="1600" i="1" spc="-155" dirty="0">
                <a:latin typeface="Times New Roman"/>
                <a:cs typeface="Times New Roman"/>
              </a:rPr>
              <a:t> </a:t>
            </a:r>
            <a:r>
              <a:rPr sz="1350" i="1" baseline="43209" dirty="0">
                <a:latin typeface="Times New Roman"/>
                <a:cs typeface="Times New Roman"/>
              </a:rPr>
              <a:t>jat</a:t>
            </a:r>
            <a:r>
              <a:rPr sz="1350" i="1" spc="-75" baseline="43209" dirty="0">
                <a:latin typeface="Times New Roman"/>
                <a:cs typeface="Times New Roman"/>
              </a:rPr>
              <a:t> </a:t>
            </a:r>
            <a:r>
              <a:rPr sz="2400" spc="-310" dirty="0">
                <a:latin typeface="Symbol"/>
                <a:cs typeface="Symbol"/>
              </a:rPr>
              <a:t>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Lucida Calligraphy"/>
                <a:cs typeface="Lucida Calligraphy"/>
              </a:rPr>
              <a:t>L</a:t>
            </a:r>
            <a:r>
              <a:rPr sz="2000" spc="-405" dirty="0">
                <a:latin typeface="Symbol"/>
                <a:cs typeface="Symbol"/>
              </a:rPr>
              <a:t></a:t>
            </a:r>
            <a:r>
              <a:rPr sz="1600" spc="-10" dirty="0">
                <a:latin typeface="Times New Roman"/>
                <a:cs typeface="Times New Roman"/>
              </a:rPr>
              <a:t>cos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a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85" dirty="0">
                <a:latin typeface="Times New Roman"/>
                <a:cs typeface="Times New Roman"/>
              </a:rPr>
              <a:t>)</a:t>
            </a:r>
            <a:r>
              <a:rPr sz="2000" spc="-110" dirty="0">
                <a:latin typeface="Symbol"/>
                <a:cs typeface="Symbol"/>
              </a:rPr>
              <a:t>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j</a:t>
            </a:r>
            <a:r>
              <a:rPr sz="1600" i="1" dirty="0">
                <a:latin typeface="Lucida Calligraphy"/>
                <a:cs typeface="Lucida Calligraphy"/>
              </a:rPr>
              <a:t>L</a:t>
            </a:r>
            <a:r>
              <a:rPr sz="2000" spc="-434" dirty="0">
                <a:latin typeface="Symbol"/>
                <a:cs typeface="Symbol"/>
              </a:rPr>
              <a:t></a:t>
            </a:r>
            <a:r>
              <a:rPr sz="1600" spc="-10" dirty="0">
                <a:latin typeface="Times New Roman"/>
                <a:cs typeface="Times New Roman"/>
              </a:rPr>
              <a:t>sin</a:t>
            </a:r>
            <a:r>
              <a:rPr sz="1600" spc="45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a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85" dirty="0">
                <a:latin typeface="Times New Roman"/>
                <a:cs typeface="Times New Roman"/>
              </a:rPr>
              <a:t>)</a:t>
            </a:r>
            <a:r>
              <a:rPr sz="2000" spc="-215" dirty="0">
                <a:latin typeface="Symbol"/>
                <a:cs typeface="Symbol"/>
              </a:rPr>
              <a:t>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27446" y="4828635"/>
            <a:ext cx="3188447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42340" algn="l"/>
                <a:tab pos="1238250" algn="l"/>
              </a:tabLst>
            </a:pPr>
            <a:r>
              <a:rPr sz="2400" i="1" spc="22" baseline="-34722" dirty="0">
                <a:latin typeface="Lucida Calligraphy"/>
                <a:cs typeface="Lucida Calligraphy"/>
              </a:rPr>
              <a:t>L</a:t>
            </a:r>
            <a:r>
              <a:rPr sz="3600" spc="-1019" baseline="-23148" dirty="0">
                <a:latin typeface="Symbol"/>
                <a:cs typeface="Symbol"/>
              </a:rPr>
              <a:t></a:t>
            </a:r>
            <a:r>
              <a:rPr sz="2400" i="1" spc="-15" baseline="-34722" dirty="0">
                <a:latin typeface="Times New Roman"/>
                <a:cs typeface="Times New Roman"/>
              </a:rPr>
              <a:t>e</a:t>
            </a:r>
            <a:r>
              <a:rPr sz="2400" i="1" spc="-240" baseline="-34722" dirty="0">
                <a:latin typeface="Times New Roman"/>
                <a:cs typeface="Times New Roman"/>
              </a:rPr>
              <a:t> </a:t>
            </a:r>
            <a:r>
              <a:rPr sz="1350" i="1" baseline="-18518" dirty="0">
                <a:latin typeface="Times New Roman"/>
                <a:cs typeface="Times New Roman"/>
              </a:rPr>
              <a:t>jat</a:t>
            </a:r>
            <a:r>
              <a:rPr sz="1350" i="1" spc="-75" baseline="-18518" dirty="0">
                <a:latin typeface="Times New Roman"/>
                <a:cs typeface="Times New Roman"/>
              </a:rPr>
              <a:t> </a:t>
            </a:r>
            <a:r>
              <a:rPr sz="3600" spc="-465" baseline="-23148" dirty="0">
                <a:latin typeface="Symbol"/>
                <a:cs typeface="Symbol"/>
              </a:rPr>
              <a:t></a:t>
            </a:r>
            <a:r>
              <a:rPr sz="2400" spc="-15" baseline="-34722" dirty="0">
                <a:latin typeface="Symbol"/>
                <a:cs typeface="Symbol"/>
              </a:rPr>
              <a:t></a:t>
            </a:r>
            <a:r>
              <a:rPr sz="2400" spc="-7" baseline="-34722" dirty="0">
                <a:latin typeface="Times New Roman"/>
                <a:cs typeface="Times New Roman"/>
              </a:rPr>
              <a:t> </a:t>
            </a: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	</a:t>
            </a:r>
            <a:r>
              <a:rPr sz="1600" u="sng" spc="-10" dirty="0">
                <a:latin typeface="Times New Roman"/>
                <a:cs typeface="Times New Roman"/>
              </a:rPr>
              <a:t>1 </a:t>
            </a:r>
            <a:r>
              <a:rPr sz="1600" u="sng" dirty="0">
                <a:latin typeface="Times New Roman"/>
                <a:cs typeface="Times New Roman"/>
              </a:rPr>
              <a:t>	</a:t>
            </a:r>
            <a:r>
              <a:rPr sz="2400" spc="-15" baseline="-34722" dirty="0">
                <a:latin typeface="Symbol"/>
                <a:cs typeface="Symbol"/>
              </a:rPr>
              <a:t></a:t>
            </a:r>
            <a:r>
              <a:rPr sz="2400" spc="-37" baseline="-34722" dirty="0">
                <a:latin typeface="Times New Roman"/>
                <a:cs typeface="Times New Roman"/>
              </a:rPr>
              <a:t> </a:t>
            </a:r>
            <a:r>
              <a:rPr sz="1600" i="1" u="sng" spc="-10" dirty="0">
                <a:latin typeface="Times New Roman"/>
                <a:cs typeface="Times New Roman"/>
              </a:rPr>
              <a:t>s</a:t>
            </a:r>
            <a:r>
              <a:rPr sz="1600" i="1" u="sng" spc="-80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Symbol"/>
                <a:cs typeface="Symbol"/>
              </a:rPr>
              <a:t></a:t>
            </a: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spc="-180" dirty="0">
                <a:latin typeface="Times New Roman"/>
                <a:cs typeface="Times New Roman"/>
              </a:rPr>
              <a:t> </a:t>
            </a:r>
            <a:r>
              <a:rPr sz="1600" i="1" u="sng" spc="-10" dirty="0">
                <a:latin typeface="Times New Roman"/>
                <a:cs typeface="Times New Roman"/>
              </a:rPr>
              <a:t>ja</a:t>
            </a:r>
            <a:r>
              <a:rPr sz="1600" i="1" spc="105" dirty="0">
                <a:latin typeface="Times New Roman"/>
                <a:cs typeface="Times New Roman"/>
              </a:rPr>
              <a:t> </a:t>
            </a:r>
            <a:r>
              <a:rPr sz="2400" spc="-15" baseline="-34722" dirty="0">
                <a:latin typeface="Symbol"/>
                <a:cs typeface="Symbol"/>
              </a:rPr>
              <a:t></a:t>
            </a:r>
            <a:r>
              <a:rPr sz="2400" spc="-15" baseline="-34722" dirty="0">
                <a:latin typeface="Times New Roman"/>
                <a:cs typeface="Times New Roman"/>
              </a:rPr>
              <a:t> </a:t>
            </a:r>
            <a:r>
              <a:rPr sz="1600" i="1" u="sng" spc="10" dirty="0">
                <a:latin typeface="Times New Roman"/>
                <a:cs typeface="Times New Roman"/>
              </a:rPr>
              <a:t> </a:t>
            </a:r>
            <a:r>
              <a:rPr sz="1600" i="1" u="sng" spc="-10" dirty="0">
                <a:latin typeface="Times New Roman"/>
                <a:cs typeface="Times New Roman"/>
              </a:rPr>
              <a:t>s</a:t>
            </a:r>
            <a:r>
              <a:rPr sz="1600" i="1" u="sng" spc="-80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Symbol"/>
                <a:cs typeface="Symbol"/>
              </a:rPr>
              <a:t></a:t>
            </a: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spc="-180" dirty="0">
                <a:latin typeface="Times New Roman"/>
                <a:cs typeface="Times New Roman"/>
              </a:rPr>
              <a:t> </a:t>
            </a:r>
            <a:r>
              <a:rPr sz="1600" i="1" u="sng" spc="-10" dirty="0">
                <a:latin typeface="Times New Roman"/>
                <a:cs typeface="Times New Roman"/>
              </a:rPr>
              <a:t>ja 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009424" y="5000192"/>
            <a:ext cx="227554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78815" algn="l"/>
                <a:tab pos="1386840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ja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8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ja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100" dirty="0">
                <a:latin typeface="Times New Roman"/>
                <a:cs typeface="Times New Roman"/>
              </a:rPr>
              <a:t>a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008991" y="5408372"/>
            <a:ext cx="674594" cy="0"/>
          </a:xfrm>
          <a:custGeom>
            <a:avLst/>
            <a:gdLst/>
            <a:ahLst/>
            <a:cxnLst/>
            <a:rect l="l" t="t" r="r" b="b"/>
            <a:pathLst>
              <a:path w="573405">
                <a:moveTo>
                  <a:pt x="0" y="0"/>
                </a:moveTo>
                <a:lnTo>
                  <a:pt x="57302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070412" y="5408372"/>
            <a:ext cx="674594" cy="0"/>
          </a:xfrm>
          <a:custGeom>
            <a:avLst/>
            <a:gdLst/>
            <a:ahLst/>
            <a:cxnLst/>
            <a:rect l="l" t="t" r="r" b="b"/>
            <a:pathLst>
              <a:path w="573405">
                <a:moveTo>
                  <a:pt x="0" y="0"/>
                </a:moveTo>
                <a:lnTo>
                  <a:pt x="57302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127222" y="5268044"/>
            <a:ext cx="837453" cy="377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30" dirty="0">
                <a:latin typeface="Lucida Calligraphy"/>
                <a:cs typeface="Lucida Calligraphy"/>
              </a:rPr>
              <a:t>L</a:t>
            </a:r>
            <a:r>
              <a:rPr sz="2450" spc="-700" dirty="0">
                <a:latin typeface="Symbol"/>
                <a:cs typeface="Symbol"/>
              </a:rPr>
              <a:t></a:t>
            </a:r>
            <a:r>
              <a:rPr sz="1600" i="1" dirty="0">
                <a:latin typeface="Times New Roman"/>
                <a:cs typeface="Times New Roman"/>
              </a:rPr>
              <a:t>e</a:t>
            </a:r>
            <a:r>
              <a:rPr sz="1600" i="1" spc="-160" dirty="0">
                <a:latin typeface="Times New Roman"/>
                <a:cs typeface="Times New Roman"/>
              </a:rPr>
              <a:t> </a:t>
            </a:r>
            <a:r>
              <a:rPr sz="1350" i="1" baseline="43209" dirty="0">
                <a:latin typeface="Times New Roman"/>
                <a:cs typeface="Times New Roman"/>
              </a:rPr>
              <a:t>jat</a:t>
            </a:r>
            <a:r>
              <a:rPr sz="1350" i="1" spc="-75" baseline="43209" dirty="0">
                <a:latin typeface="Times New Roman"/>
                <a:cs typeface="Times New Roman"/>
              </a:rPr>
              <a:t> </a:t>
            </a:r>
            <a:r>
              <a:rPr sz="2450" spc="-330" dirty="0">
                <a:latin typeface="Symbol"/>
                <a:cs typeface="Symbol"/>
              </a:rPr>
              <a:t></a:t>
            </a: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009289" y="5415893"/>
            <a:ext cx="172047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14400" algn="l"/>
              </a:tabLst>
            </a:pPr>
            <a:r>
              <a:rPr sz="1600" i="1" spc="11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i="1" spc="110" dirty="0">
                <a:latin typeface="Times New Roman"/>
                <a:cs typeface="Times New Roman"/>
              </a:rPr>
              <a:t>a</a:t>
            </a:r>
            <a:r>
              <a:rPr sz="1350" baseline="43209" dirty="0">
                <a:latin typeface="Times New Roman"/>
                <a:cs typeface="Times New Roman"/>
              </a:rPr>
              <a:t>2	</a:t>
            </a:r>
            <a:r>
              <a:rPr sz="1600" i="1" spc="11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i="1" spc="110" dirty="0">
                <a:latin typeface="Times New Roman"/>
                <a:cs typeface="Times New Roman"/>
              </a:rPr>
              <a:t>a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332479" y="5246284"/>
            <a:ext cx="1501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720145" y="5325802"/>
            <a:ext cx="32048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1930" indent="-189230">
              <a:lnSpc>
                <a:spcPct val="100000"/>
              </a:lnSpc>
              <a:buFont typeface="Symbol"/>
              <a:buChar char=""/>
              <a:tabLst>
                <a:tab pos="202565" algn="l"/>
              </a:tabLst>
            </a:pPr>
            <a:r>
              <a:rPr sz="1600" i="1" dirty="0">
                <a:latin typeface="Times New Roman"/>
                <a:cs typeface="Times New Roman"/>
              </a:rPr>
              <a:t>j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286299" y="5246284"/>
            <a:ext cx="1232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054737" y="5811544"/>
            <a:ext cx="674594" cy="0"/>
          </a:xfrm>
          <a:custGeom>
            <a:avLst/>
            <a:gdLst/>
            <a:ahLst/>
            <a:cxnLst/>
            <a:rect l="l" t="t" r="r" b="b"/>
            <a:pathLst>
              <a:path w="573404">
                <a:moveTo>
                  <a:pt x="0" y="0"/>
                </a:moveTo>
                <a:lnTo>
                  <a:pt x="57302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101150" y="5698984"/>
            <a:ext cx="2910541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By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</a:t>
            </a:r>
            <a:r>
              <a:rPr sz="1400" spc="-5" dirty="0">
                <a:latin typeface="Times New Roman"/>
                <a:cs typeface="Times New Roman"/>
              </a:rPr>
              <a:t>o</a:t>
            </a:r>
            <a:r>
              <a:rPr sz="1400" spc="-15" dirty="0">
                <a:latin typeface="Times New Roman"/>
                <a:cs typeface="Times New Roman"/>
              </a:rPr>
              <a:t>m</a:t>
            </a:r>
            <a:r>
              <a:rPr sz="1400" spc="-5" dirty="0">
                <a:latin typeface="Times New Roman"/>
                <a:cs typeface="Times New Roman"/>
              </a:rPr>
              <a:t>p</a:t>
            </a:r>
            <a:r>
              <a:rPr sz="1400" spc="-10" dirty="0">
                <a:latin typeface="Times New Roman"/>
                <a:cs typeface="Times New Roman"/>
              </a:rPr>
              <a:t>arison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10" dirty="0">
                <a:latin typeface="Lucida Calligraphy"/>
                <a:cs typeface="Lucida Calligraphy"/>
              </a:rPr>
              <a:t>L</a:t>
            </a:r>
            <a:r>
              <a:rPr sz="2050" spc="-430" dirty="0">
                <a:latin typeface="Symbol"/>
                <a:cs typeface="Symbol"/>
              </a:rPr>
              <a:t></a:t>
            </a:r>
            <a:r>
              <a:rPr sz="1600" dirty="0">
                <a:latin typeface="Times New Roman"/>
                <a:cs typeface="Times New Roman"/>
              </a:rPr>
              <a:t>cos</a:t>
            </a:r>
            <a:r>
              <a:rPr sz="1600" spc="20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a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75" dirty="0">
                <a:latin typeface="Times New Roman"/>
                <a:cs typeface="Times New Roman"/>
              </a:rPr>
              <a:t>)</a:t>
            </a:r>
            <a:r>
              <a:rPr sz="2050" spc="-240" dirty="0">
                <a:latin typeface="Symbol"/>
                <a:cs typeface="Symbol"/>
              </a:rPr>
              <a:t></a:t>
            </a:r>
            <a:r>
              <a:rPr sz="2050" spc="-3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055034" y="5819066"/>
            <a:ext cx="6589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11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110" dirty="0">
                <a:latin typeface="Times New Roman"/>
                <a:cs typeface="Times New Roman"/>
              </a:rPr>
              <a:t>a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332045" y="5649456"/>
            <a:ext cx="1232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424108" y="5811544"/>
            <a:ext cx="674594" cy="0"/>
          </a:xfrm>
          <a:custGeom>
            <a:avLst/>
            <a:gdLst/>
            <a:ahLst/>
            <a:cxnLst/>
            <a:rect l="l" t="t" r="r" b="b"/>
            <a:pathLst>
              <a:path w="573404">
                <a:moveTo>
                  <a:pt x="0" y="0"/>
                </a:moveTo>
                <a:lnTo>
                  <a:pt x="57302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4853342" y="5698984"/>
            <a:ext cx="1526241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05435" algn="l"/>
              </a:tabLst>
            </a:pPr>
            <a:r>
              <a:rPr sz="1400" spc="-15" dirty="0">
                <a:latin typeface="Times New Roman"/>
                <a:cs typeface="Times New Roman"/>
              </a:rPr>
              <a:t>&amp;	</a:t>
            </a:r>
            <a:r>
              <a:rPr sz="1600" i="1" spc="10" dirty="0">
                <a:latin typeface="Lucida Calligraphy"/>
                <a:cs typeface="Lucida Calligraphy"/>
              </a:rPr>
              <a:t>L</a:t>
            </a:r>
            <a:r>
              <a:rPr sz="2050" spc="-450" dirty="0">
                <a:latin typeface="Symbol"/>
                <a:cs typeface="Symbol"/>
              </a:rPr>
              <a:t></a:t>
            </a:r>
            <a:r>
              <a:rPr sz="1600" dirty="0">
                <a:latin typeface="Times New Roman"/>
                <a:cs typeface="Times New Roman"/>
              </a:rPr>
              <a:t>sin</a:t>
            </a:r>
            <a:r>
              <a:rPr sz="1600" spc="45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a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75" dirty="0">
                <a:latin typeface="Times New Roman"/>
                <a:cs typeface="Times New Roman"/>
              </a:rPr>
              <a:t>)</a:t>
            </a:r>
            <a:r>
              <a:rPr sz="2050" spc="-55" dirty="0">
                <a:latin typeface="Symbol"/>
                <a:cs typeface="Symbol"/>
              </a:rPr>
              <a:t></a:t>
            </a: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424407" y="5819066"/>
            <a:ext cx="6589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11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i="1" spc="114" dirty="0">
                <a:latin typeface="Times New Roman"/>
                <a:cs typeface="Times New Roman"/>
              </a:rPr>
              <a:t>a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686177" y="5649456"/>
            <a:ext cx="1501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3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96987" y="910924"/>
            <a:ext cx="19423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14300" y="0"/>
                </a:lnTo>
                <a:lnTo>
                  <a:pt x="101511" y="0"/>
                </a:lnTo>
                <a:lnTo>
                  <a:pt x="16504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32224" y="749675"/>
            <a:ext cx="3108512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0990" indent="-288290">
              <a:lnSpc>
                <a:spcPct val="100000"/>
              </a:lnSpc>
              <a:buSzPct val="87500"/>
              <a:buFont typeface="Arial"/>
              <a:buChar char="➢"/>
              <a:tabLst>
                <a:tab pos="301625" algn="l"/>
              </a:tabLst>
            </a:pP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sinh</a:t>
            </a:r>
            <a:r>
              <a:rPr sz="1600" spc="3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a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2400" spc="-15" baseline="34722" dirty="0">
                <a:latin typeface="Times New Roman"/>
                <a:cs typeface="Times New Roman"/>
              </a:rPr>
              <a:t>1</a:t>
            </a:r>
            <a:r>
              <a:rPr sz="2400" spc="-150" baseline="34722" dirty="0">
                <a:latin typeface="Times New Roman"/>
                <a:cs typeface="Times New Roman"/>
              </a:rPr>
              <a:t> </a:t>
            </a:r>
            <a:r>
              <a:rPr sz="2400" spc="-390" dirty="0">
                <a:latin typeface="Symbol"/>
                <a:cs typeface="Symbol"/>
              </a:rPr>
              <a:t>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at </a:t>
            </a:r>
            <a:r>
              <a:rPr sz="1350" i="1" spc="9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spc="44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at</a:t>
            </a:r>
            <a:r>
              <a:rPr sz="1350" i="1" spc="89" baseline="43209" dirty="0">
                <a:latin typeface="Times New Roman"/>
                <a:cs typeface="Times New Roman"/>
              </a:rPr>
              <a:t> </a:t>
            </a:r>
            <a:r>
              <a:rPr sz="2400" spc="-280" dirty="0">
                <a:latin typeface="Symbol"/>
                <a:cs typeface="Symbol"/>
              </a:rPr>
              <a:t>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92803" y="931428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63818" y="1311164"/>
            <a:ext cx="463924" cy="0"/>
          </a:xfrm>
          <a:custGeom>
            <a:avLst/>
            <a:gdLst/>
            <a:ahLst/>
            <a:cxnLst/>
            <a:rect l="l" t="t" r="r" b="b"/>
            <a:pathLst>
              <a:path w="394335">
                <a:moveTo>
                  <a:pt x="0" y="0"/>
                </a:moveTo>
                <a:lnTo>
                  <a:pt x="39395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58582" y="1311164"/>
            <a:ext cx="467659" cy="0"/>
          </a:xfrm>
          <a:custGeom>
            <a:avLst/>
            <a:gdLst/>
            <a:ahLst/>
            <a:cxnLst/>
            <a:rect l="l" t="t" r="r" b="b"/>
            <a:pathLst>
              <a:path w="397510">
                <a:moveTo>
                  <a:pt x="0" y="0"/>
                </a:moveTo>
                <a:lnTo>
                  <a:pt x="39700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70700" y="1311164"/>
            <a:ext cx="1136276" cy="0"/>
          </a:xfrm>
          <a:custGeom>
            <a:avLst/>
            <a:gdLst/>
            <a:ahLst/>
            <a:cxnLst/>
            <a:rect l="l" t="t" r="r" b="b"/>
            <a:pathLst>
              <a:path w="965835">
                <a:moveTo>
                  <a:pt x="0" y="0"/>
                </a:moveTo>
                <a:lnTo>
                  <a:pt x="965453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60228" y="1311164"/>
            <a:ext cx="670859" cy="0"/>
          </a:xfrm>
          <a:custGeom>
            <a:avLst/>
            <a:gdLst/>
            <a:ahLst/>
            <a:cxnLst/>
            <a:rect l="l" t="t" r="r" b="b"/>
            <a:pathLst>
              <a:path w="570229">
                <a:moveTo>
                  <a:pt x="0" y="0"/>
                </a:moveTo>
                <a:lnTo>
                  <a:pt x="56997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91405" y="1311164"/>
            <a:ext cx="127000" cy="0"/>
          </a:xfrm>
          <a:custGeom>
            <a:avLst/>
            <a:gdLst/>
            <a:ahLst/>
            <a:cxnLst/>
            <a:rect l="l" t="t" r="r" b="b"/>
            <a:pathLst>
              <a:path w="107950">
                <a:moveTo>
                  <a:pt x="0" y="0"/>
                </a:moveTo>
                <a:lnTo>
                  <a:pt x="10759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72465" y="1311164"/>
            <a:ext cx="134471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26804" y="1149284"/>
            <a:ext cx="1620371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15" dirty="0">
                <a:latin typeface="Lucida Calligraphy"/>
                <a:cs typeface="Lucida Calligraphy"/>
              </a:rPr>
              <a:t>L</a:t>
            </a:r>
            <a:r>
              <a:rPr sz="2000" spc="-430" dirty="0">
                <a:latin typeface="Symbol"/>
                <a:cs typeface="Symbol"/>
              </a:rPr>
              <a:t></a:t>
            </a:r>
            <a:r>
              <a:rPr sz="1600" dirty="0">
                <a:latin typeface="Times New Roman"/>
                <a:cs typeface="Times New Roman"/>
              </a:rPr>
              <a:t>sinh</a:t>
            </a:r>
            <a:r>
              <a:rPr sz="1600" spc="45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a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spc="-75" dirty="0">
                <a:latin typeface="Times New Roman"/>
                <a:cs typeface="Times New Roman"/>
              </a:rPr>
              <a:t>)</a:t>
            </a:r>
            <a:r>
              <a:rPr sz="2000" spc="-215" dirty="0">
                <a:latin typeface="Symbol"/>
                <a:cs typeface="Symbol"/>
              </a:rPr>
              <a:t></a:t>
            </a:r>
            <a:r>
              <a:rPr sz="2000" spc="-3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2400" baseline="34722" dirty="0">
                <a:latin typeface="Times New Roman"/>
                <a:cs typeface="Times New Roman"/>
              </a:rPr>
              <a:t>1</a:t>
            </a:r>
            <a:r>
              <a:rPr sz="2400" spc="-195" baseline="34722" dirty="0">
                <a:latin typeface="Times New Roman"/>
                <a:cs typeface="Times New Roman"/>
              </a:rPr>
              <a:t> </a:t>
            </a:r>
            <a:r>
              <a:rPr sz="2400" spc="1267" baseline="-6944" dirty="0">
                <a:latin typeface="Symbol"/>
                <a:cs typeface="Symbol"/>
              </a:rPr>
              <a:t>⎜</a:t>
            </a:r>
            <a:endParaRPr sz="2400" baseline="-6944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60392" y="1318830"/>
            <a:ext cx="65442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114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i="1" spc="110" dirty="0">
                <a:latin typeface="Times New Roman"/>
                <a:cs typeface="Times New Roman"/>
              </a:rPr>
              <a:t>a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68281" y="1318830"/>
            <a:ext cx="288962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3525" algn="l"/>
                <a:tab pos="854075" algn="l"/>
                <a:tab pos="1558925" algn="l"/>
                <a:tab pos="1911985" algn="l"/>
              </a:tabLst>
            </a:pPr>
            <a:r>
              <a:rPr sz="1600" dirty="0">
                <a:latin typeface="Times New Roman"/>
                <a:cs typeface="Times New Roman"/>
              </a:rPr>
              <a:t>2	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a	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a</a:t>
            </a:r>
            <a:r>
              <a:rPr sz="1600" i="1" spc="-130" dirty="0">
                <a:latin typeface="Times New Roman"/>
                <a:cs typeface="Times New Roman"/>
              </a:rPr>
              <a:t> </a:t>
            </a:r>
            <a:r>
              <a:rPr sz="2400" spc="1267" baseline="-5208" dirty="0">
                <a:latin typeface="Symbol"/>
                <a:cs typeface="Symbol"/>
              </a:rPr>
              <a:t>⎠</a:t>
            </a:r>
            <a:r>
              <a:rPr sz="2400" baseline="-5208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Times New Roman"/>
                <a:cs typeface="Times New Roman"/>
              </a:rPr>
              <a:t>2	</a:t>
            </a:r>
            <a:r>
              <a:rPr sz="1600" i="1" spc="114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i="1" spc="110" dirty="0">
                <a:latin typeface="Times New Roman"/>
                <a:cs typeface="Times New Roman"/>
              </a:rPr>
              <a:t>a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20851" y="1147252"/>
            <a:ext cx="3349065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60"/>
              </a:lnSpc>
              <a:tabLst>
                <a:tab pos="604520" algn="l"/>
                <a:tab pos="1170940" algn="l"/>
                <a:tab pos="2731770" algn="l"/>
              </a:tabLst>
            </a:pPr>
            <a:r>
              <a:rPr sz="1600" dirty="0">
                <a:latin typeface="Times New Roman"/>
                <a:cs typeface="Times New Roman"/>
              </a:rPr>
              <a:t>1	1	1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a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a	a</a:t>
            </a:r>
            <a:endParaRPr sz="1600">
              <a:latin typeface="Times New Roman"/>
              <a:cs typeface="Times New Roman"/>
            </a:endParaRPr>
          </a:p>
          <a:p>
            <a:pPr marL="878840">
              <a:lnSpc>
                <a:spcPts val="1460"/>
              </a:lnSpc>
              <a:tabLst>
                <a:tab pos="2335530" algn="l"/>
              </a:tabLst>
            </a:pPr>
            <a:r>
              <a:rPr sz="2400" spc="1267" baseline="-6944" dirty="0">
                <a:latin typeface="Symbol"/>
                <a:cs typeface="Symbol"/>
              </a:rPr>
              <a:t>⎟</a:t>
            </a:r>
            <a:r>
              <a:rPr sz="2400" spc="-60" baseline="-694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40183" y="1159599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25000" y="1342346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⎝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25000" y="1159599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⎛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64183" y="1228506"/>
            <a:ext cx="1613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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838227" y="1726065"/>
            <a:ext cx="194982" cy="0"/>
          </a:xfrm>
          <a:custGeom>
            <a:avLst/>
            <a:gdLst/>
            <a:ahLst/>
            <a:cxnLst/>
            <a:rect l="l" t="t" r="r" b="b"/>
            <a:pathLst>
              <a:path w="165735">
                <a:moveTo>
                  <a:pt x="0" y="0"/>
                </a:moveTo>
                <a:lnTo>
                  <a:pt x="114300" y="0"/>
                </a:lnTo>
                <a:lnTo>
                  <a:pt x="101803" y="0"/>
                </a:lnTo>
                <a:lnTo>
                  <a:pt x="16520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32194" y="1563978"/>
            <a:ext cx="3153335" cy="377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0990" indent="-288290">
              <a:lnSpc>
                <a:spcPct val="100000"/>
              </a:lnSpc>
              <a:buSzPct val="87500"/>
              <a:buFont typeface="Arial"/>
              <a:buChar char="➢"/>
              <a:tabLst>
                <a:tab pos="301625" algn="l"/>
              </a:tabLst>
            </a:pP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cosh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a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2400" baseline="34722" dirty="0">
                <a:latin typeface="Times New Roman"/>
                <a:cs typeface="Times New Roman"/>
              </a:rPr>
              <a:t>1</a:t>
            </a:r>
            <a:r>
              <a:rPr sz="2400" spc="-150" baseline="34722" dirty="0">
                <a:latin typeface="Times New Roman"/>
                <a:cs typeface="Times New Roman"/>
              </a:rPr>
              <a:t> </a:t>
            </a:r>
            <a:r>
              <a:rPr sz="2450" spc="-405" dirty="0">
                <a:latin typeface="Symbol"/>
                <a:cs typeface="Symbol"/>
              </a:rPr>
              <a:t></a:t>
            </a:r>
            <a:r>
              <a:rPr sz="1600" i="1" spc="70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at </a:t>
            </a:r>
            <a:r>
              <a:rPr sz="1350" i="1" spc="89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i="1" spc="70" dirty="0">
                <a:latin typeface="Times New Roman"/>
                <a:cs typeface="Times New Roman"/>
              </a:rPr>
              <a:t>e</a:t>
            </a:r>
            <a:r>
              <a:rPr sz="1350" spc="44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at</a:t>
            </a:r>
            <a:r>
              <a:rPr sz="1350" i="1" spc="89" baseline="43209" dirty="0">
                <a:latin typeface="Times New Roman"/>
                <a:cs typeface="Times New Roman"/>
              </a:rPr>
              <a:t> </a:t>
            </a:r>
            <a:r>
              <a:rPr sz="2450" spc="-295" dirty="0">
                <a:latin typeface="Symbol"/>
                <a:cs typeface="Symbol"/>
              </a:rPr>
              <a:t></a:t>
            </a:r>
            <a:endParaRPr sz="245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34012" y="1746261"/>
            <a:ext cx="1501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805057" y="2125817"/>
            <a:ext cx="463176" cy="0"/>
          </a:xfrm>
          <a:custGeom>
            <a:avLst/>
            <a:gdLst/>
            <a:ahLst/>
            <a:cxnLst/>
            <a:rect l="l" t="t" r="r" b="b"/>
            <a:pathLst>
              <a:path w="393700">
                <a:moveTo>
                  <a:pt x="0" y="0"/>
                </a:moveTo>
                <a:lnTo>
                  <a:pt x="39319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03406" y="2125817"/>
            <a:ext cx="467659" cy="0"/>
          </a:xfrm>
          <a:custGeom>
            <a:avLst/>
            <a:gdLst/>
            <a:ahLst/>
            <a:cxnLst/>
            <a:rect l="l" t="t" r="r" b="b"/>
            <a:pathLst>
              <a:path w="397510">
                <a:moveTo>
                  <a:pt x="0" y="0"/>
                </a:moveTo>
                <a:lnTo>
                  <a:pt x="39700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15523" y="2125817"/>
            <a:ext cx="1136276" cy="0"/>
          </a:xfrm>
          <a:custGeom>
            <a:avLst/>
            <a:gdLst/>
            <a:ahLst/>
            <a:cxnLst/>
            <a:rect l="l" t="t" r="r" b="b"/>
            <a:pathLst>
              <a:path w="965835">
                <a:moveTo>
                  <a:pt x="0" y="0"/>
                </a:moveTo>
                <a:lnTo>
                  <a:pt x="965453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05052" y="2125817"/>
            <a:ext cx="670859" cy="0"/>
          </a:xfrm>
          <a:custGeom>
            <a:avLst/>
            <a:gdLst/>
            <a:ahLst/>
            <a:cxnLst/>
            <a:rect l="l" t="t" r="r" b="b"/>
            <a:pathLst>
              <a:path w="570229">
                <a:moveTo>
                  <a:pt x="0" y="0"/>
                </a:moveTo>
                <a:lnTo>
                  <a:pt x="56997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36228" y="2125817"/>
            <a:ext cx="127000" cy="0"/>
          </a:xfrm>
          <a:custGeom>
            <a:avLst/>
            <a:gdLst/>
            <a:ahLst/>
            <a:cxnLst/>
            <a:rect l="l" t="t" r="r" b="b"/>
            <a:pathLst>
              <a:path w="107950">
                <a:moveTo>
                  <a:pt x="0" y="0"/>
                </a:moveTo>
                <a:lnTo>
                  <a:pt x="10746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13703" y="2125817"/>
            <a:ext cx="134471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127221" y="1964593"/>
            <a:ext cx="1661459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Lucida Calligraphy"/>
                <a:cs typeface="Lucida Calligraphy"/>
              </a:rPr>
              <a:t>L</a:t>
            </a:r>
            <a:r>
              <a:rPr sz="2000" spc="-405" dirty="0">
                <a:latin typeface="Symbol"/>
                <a:cs typeface="Symbol"/>
              </a:rPr>
              <a:t></a:t>
            </a:r>
            <a:r>
              <a:rPr sz="1600" spc="-10" dirty="0">
                <a:latin typeface="Times New Roman"/>
                <a:cs typeface="Times New Roman"/>
              </a:rPr>
              <a:t>cosh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a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80" dirty="0">
                <a:latin typeface="Times New Roman"/>
                <a:cs typeface="Times New Roman"/>
              </a:rPr>
              <a:t>)</a:t>
            </a:r>
            <a:r>
              <a:rPr sz="2000" spc="-215" dirty="0">
                <a:latin typeface="Symbol"/>
                <a:cs typeface="Symbol"/>
              </a:rPr>
              <a:t></a:t>
            </a:r>
            <a:r>
              <a:rPr sz="2000" spc="-3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2400" spc="-15" baseline="34722" dirty="0">
                <a:latin typeface="Times New Roman"/>
                <a:cs typeface="Times New Roman"/>
              </a:rPr>
              <a:t>1</a:t>
            </a:r>
            <a:r>
              <a:rPr sz="2400" spc="-187" baseline="34722" dirty="0">
                <a:latin typeface="Times New Roman"/>
                <a:cs typeface="Times New Roman"/>
              </a:rPr>
              <a:t> </a:t>
            </a:r>
            <a:r>
              <a:rPr sz="2400" spc="1267" baseline="-5208" dirty="0">
                <a:latin typeface="Symbol"/>
                <a:cs typeface="Symbol"/>
              </a:rPr>
              <a:t>⎜</a:t>
            </a:r>
            <a:endParaRPr sz="2400" baseline="-5208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905230" y="2133561"/>
            <a:ext cx="65442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i="1" spc="100" dirty="0">
                <a:latin typeface="Times New Roman"/>
                <a:cs typeface="Times New Roman"/>
              </a:rPr>
              <a:t>a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509385" y="2133561"/>
            <a:ext cx="28933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2890" algn="l"/>
                <a:tab pos="857250" algn="l"/>
                <a:tab pos="1562100" algn="l"/>
                <a:tab pos="1915160" algn="l"/>
              </a:tabLst>
            </a:pPr>
            <a:r>
              <a:rPr sz="1600" spc="-10" dirty="0">
                <a:latin typeface="Times New Roman"/>
                <a:cs typeface="Times New Roman"/>
              </a:rPr>
              <a:t>2	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a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a</a:t>
            </a:r>
            <a:r>
              <a:rPr sz="1600" i="1" spc="-125" dirty="0">
                <a:latin typeface="Times New Roman"/>
                <a:cs typeface="Times New Roman"/>
              </a:rPr>
              <a:t> </a:t>
            </a:r>
            <a:r>
              <a:rPr sz="2400" spc="1267" baseline="-5208" dirty="0">
                <a:latin typeface="Symbol"/>
                <a:cs typeface="Symbol"/>
              </a:rPr>
              <a:t>⎠</a:t>
            </a:r>
            <a:r>
              <a:rPr sz="2400" baseline="-5208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i="1" spc="100" dirty="0">
                <a:latin typeface="Times New Roman"/>
                <a:cs typeface="Times New Roman"/>
              </a:rPr>
              <a:t>a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61340" y="1962540"/>
            <a:ext cx="3342341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60"/>
              </a:lnSpc>
              <a:tabLst>
                <a:tab pos="608330" algn="l"/>
                <a:tab pos="1174115" algn="l"/>
                <a:tab pos="2748280" algn="l"/>
              </a:tabLst>
            </a:pPr>
            <a:r>
              <a:rPr sz="1600" spc="-10" dirty="0">
                <a:latin typeface="Times New Roman"/>
                <a:cs typeface="Times New Roman"/>
              </a:rPr>
              <a:t>1	1	1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a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a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  <a:p>
            <a:pPr marL="882650">
              <a:lnSpc>
                <a:spcPts val="1460"/>
              </a:lnSpc>
              <a:tabLst>
                <a:tab pos="2339340" algn="l"/>
              </a:tabLst>
            </a:pPr>
            <a:r>
              <a:rPr sz="2400" spc="1267" baseline="-5208" dirty="0">
                <a:latin typeface="Symbol"/>
                <a:cs typeface="Symbol"/>
              </a:rPr>
              <a:t>⎟</a:t>
            </a:r>
            <a:r>
              <a:rPr sz="2400" spc="-60" baseline="-5208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85200" y="1974847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666566" y="2157228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⎝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666566" y="1974977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⎛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305839" y="2043924"/>
            <a:ext cx="1613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Symbol"/>
                <a:cs typeface="Symbol"/>
              </a:rPr>
              <a:t>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32313" y="2370110"/>
            <a:ext cx="1701800" cy="97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0990" indent="-288290">
              <a:lnSpc>
                <a:spcPct val="100000"/>
              </a:lnSpc>
              <a:buSzPct val="87500"/>
              <a:buFont typeface="Arial"/>
              <a:buChar char="➢"/>
              <a:tabLst>
                <a:tab pos="301625" algn="l"/>
              </a:tabLst>
            </a:pP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t</a:t>
            </a:r>
            <a:endParaRPr sz="1600">
              <a:latin typeface="Times New Roman"/>
              <a:cs typeface="Times New Roman"/>
            </a:endParaRPr>
          </a:p>
          <a:p>
            <a:pPr marL="246379" algn="ctr">
              <a:lnSpc>
                <a:spcPts val="750"/>
              </a:lnSpc>
              <a:spcBef>
                <a:spcPts val="1155"/>
              </a:spcBef>
            </a:pP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  <a:p>
            <a:pPr marL="250190" algn="ctr">
              <a:lnSpc>
                <a:spcPts val="2310"/>
              </a:lnSpc>
            </a:pPr>
            <a:r>
              <a:rPr sz="1600" i="1" spc="-5" dirty="0">
                <a:latin typeface="Lucida Calligraphy"/>
                <a:cs typeface="Lucida Calligraphy"/>
              </a:rPr>
              <a:t>L</a:t>
            </a:r>
            <a:r>
              <a:rPr sz="2050" spc="-455" dirty="0">
                <a:latin typeface="Symbol"/>
                <a:cs typeface="Symbol"/>
              </a:rPr>
              <a:t></a:t>
            </a:r>
            <a:r>
              <a:rPr sz="1600" i="1" spc="5" dirty="0">
                <a:latin typeface="Times New Roman"/>
                <a:cs typeface="Times New Roman"/>
              </a:rPr>
              <a:t>t</a:t>
            </a:r>
            <a:r>
              <a:rPr sz="2050" spc="-240" dirty="0">
                <a:latin typeface="Symbol"/>
                <a:cs typeface="Symbol"/>
              </a:rPr>
              <a:t></a:t>
            </a:r>
            <a:r>
              <a:rPr sz="2050" spc="-3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spc="-525" baseline="-12626" dirty="0">
                <a:latin typeface="Times New Roman"/>
                <a:cs typeface="Times New Roman"/>
              </a:rPr>
              <a:t> </a:t>
            </a:r>
            <a:r>
              <a:rPr sz="1600" i="1" spc="25" dirty="0">
                <a:latin typeface="Times New Roman"/>
                <a:cs typeface="Times New Roman"/>
              </a:rPr>
              <a:t>t</a:t>
            </a:r>
            <a:r>
              <a:rPr sz="1600" spc="-80" dirty="0">
                <a:latin typeface="Times New Roman"/>
                <a:cs typeface="Times New Roman"/>
              </a:rPr>
              <a:t>.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spc="52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st</a:t>
            </a:r>
            <a:r>
              <a:rPr sz="1350" i="1" spc="-127" baseline="4320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dt</a:t>
            </a:r>
            <a:endParaRPr sz="1600">
              <a:latin typeface="Times New Roman"/>
              <a:cs typeface="Times New Roman"/>
            </a:endParaRPr>
          </a:p>
          <a:p>
            <a:pPr marL="249554" algn="ctr">
              <a:lnSpc>
                <a:spcPct val="100000"/>
              </a:lnSpc>
              <a:spcBef>
                <a:spcPts val="260"/>
              </a:spcBef>
            </a:pPr>
            <a:r>
              <a:rPr sz="900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856643" y="3222446"/>
            <a:ext cx="120276" cy="0"/>
          </a:xfrm>
          <a:custGeom>
            <a:avLst/>
            <a:gdLst/>
            <a:ahLst/>
            <a:cxnLst/>
            <a:rect l="l" t="t" r="r" b="b"/>
            <a:pathLst>
              <a:path w="102235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84872" y="3646143"/>
            <a:ext cx="265953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555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22262" y="3489272"/>
            <a:ext cx="0" cy="313578"/>
          </a:xfrm>
          <a:custGeom>
            <a:avLst/>
            <a:gdLst/>
            <a:ahLst/>
            <a:cxnLst/>
            <a:rect l="l" t="t" r="r" b="b"/>
            <a:pathLst>
              <a:path h="488950">
                <a:moveTo>
                  <a:pt x="0" y="0"/>
                </a:moveTo>
                <a:lnTo>
                  <a:pt x="0" y="488442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504765" y="3646143"/>
            <a:ext cx="223371" cy="0"/>
          </a:xfrm>
          <a:custGeom>
            <a:avLst/>
            <a:gdLst/>
            <a:ahLst/>
            <a:cxnLst/>
            <a:rect l="l" t="t" r="r" b="b"/>
            <a:pathLst>
              <a:path w="189864">
                <a:moveTo>
                  <a:pt x="0" y="0"/>
                </a:moveTo>
                <a:lnTo>
                  <a:pt x="18973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00020" y="3489272"/>
            <a:ext cx="0" cy="313578"/>
          </a:xfrm>
          <a:custGeom>
            <a:avLst/>
            <a:gdLst/>
            <a:ahLst/>
            <a:cxnLst/>
            <a:rect l="l" t="t" r="r" b="b"/>
            <a:pathLst>
              <a:path h="488950">
                <a:moveTo>
                  <a:pt x="0" y="0"/>
                </a:moveTo>
                <a:lnTo>
                  <a:pt x="0" y="488442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494467" y="3646143"/>
            <a:ext cx="265953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555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5111032" y="3740652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929666" y="3646143"/>
            <a:ext cx="119529" cy="0"/>
          </a:xfrm>
          <a:custGeom>
            <a:avLst/>
            <a:gdLst/>
            <a:ahLst/>
            <a:cxnLst/>
            <a:rect l="l" t="t" r="r" b="b"/>
            <a:pathLst>
              <a:path w="101600">
                <a:moveTo>
                  <a:pt x="0" y="0"/>
                </a:moveTo>
                <a:lnTo>
                  <a:pt x="10138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1119989" y="3140713"/>
            <a:ext cx="1270000" cy="10823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 indent="-6350">
              <a:lnSpc>
                <a:spcPct val="100000"/>
              </a:lnSpc>
              <a:tabLst>
                <a:tab pos="653415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u</a:t>
            </a:r>
            <a:r>
              <a:rPr sz="1600" i="1" spc="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t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8415">
              <a:lnSpc>
                <a:spcPts val="2075"/>
              </a:lnSpc>
              <a:spcBef>
                <a:spcPts val="985"/>
              </a:spcBef>
            </a:pPr>
            <a:r>
              <a:rPr sz="1600" i="1" spc="-5" dirty="0">
                <a:latin typeface="Lucida Calligraphy"/>
                <a:cs typeface="Lucida Calligraphy"/>
              </a:rPr>
              <a:t>L</a:t>
            </a:r>
            <a:r>
              <a:rPr sz="2050" spc="-455" dirty="0">
                <a:latin typeface="Symbol"/>
                <a:cs typeface="Symbol"/>
              </a:rPr>
              <a:t></a:t>
            </a:r>
            <a:r>
              <a:rPr sz="1600" i="1" spc="5" dirty="0">
                <a:latin typeface="Times New Roman"/>
                <a:cs typeface="Times New Roman"/>
              </a:rPr>
              <a:t>t</a:t>
            </a:r>
            <a:r>
              <a:rPr sz="2050" spc="-240" dirty="0">
                <a:latin typeface="Symbol"/>
                <a:cs typeface="Symbol"/>
              </a:rPr>
              <a:t></a:t>
            </a:r>
            <a:r>
              <a:rPr sz="2050" spc="-3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2400" spc="-15" baseline="34722" dirty="0">
                <a:latin typeface="Symbol"/>
                <a:cs typeface="Symbol"/>
              </a:rPr>
              <a:t></a:t>
            </a:r>
            <a:r>
              <a:rPr sz="2400" spc="-225" baseline="34722" dirty="0">
                <a:latin typeface="Times New Roman"/>
                <a:cs typeface="Times New Roman"/>
              </a:rPr>
              <a:t> </a:t>
            </a:r>
            <a:r>
              <a:rPr sz="2400" i="1" spc="-7" baseline="34722" dirty="0">
                <a:latin typeface="Times New Roman"/>
                <a:cs typeface="Times New Roman"/>
              </a:rPr>
              <a:t>t</a:t>
            </a:r>
            <a:r>
              <a:rPr sz="2400" i="1" spc="-37" baseline="34722" dirty="0">
                <a:latin typeface="Times New Roman"/>
                <a:cs typeface="Times New Roman"/>
              </a:rPr>
              <a:t> </a:t>
            </a:r>
            <a:r>
              <a:rPr sz="1600" i="1" spc="70" dirty="0">
                <a:latin typeface="Times New Roman"/>
                <a:cs typeface="Times New Roman"/>
              </a:rPr>
              <a:t>e</a:t>
            </a:r>
            <a:r>
              <a:rPr sz="1350" spc="52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st</a:t>
            </a:r>
            <a:endParaRPr sz="1350" baseline="43209">
              <a:latin typeface="Times New Roman"/>
              <a:cs typeface="Times New Roman"/>
            </a:endParaRPr>
          </a:p>
          <a:p>
            <a:pPr marL="278765" algn="ctr">
              <a:lnSpc>
                <a:spcPts val="1535"/>
              </a:lnSpc>
            </a:pPr>
            <a:r>
              <a:rPr sz="1600" i="1" spc="-10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427045" y="3128972"/>
            <a:ext cx="205964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13765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du</a:t>
            </a:r>
            <a:r>
              <a:rPr sz="1600" i="1" spc="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dt</a:t>
            </a:r>
            <a:r>
              <a:rPr sz="1600" i="1" spc="-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dv</a:t>
            </a:r>
            <a:r>
              <a:rPr sz="1600" i="1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spc="-7" baseline="43209" dirty="0">
                <a:latin typeface="Symbol"/>
                <a:cs typeface="Symbol"/>
              </a:rPr>
              <a:t></a:t>
            </a:r>
            <a:r>
              <a:rPr sz="1350" spc="-195" baseline="43209" dirty="0">
                <a:latin typeface="Times New Roman"/>
                <a:cs typeface="Times New Roman"/>
              </a:rPr>
              <a:t> </a:t>
            </a:r>
            <a:r>
              <a:rPr sz="1350" i="1" spc="-7" baseline="43209" dirty="0">
                <a:latin typeface="Times New Roman"/>
                <a:cs typeface="Times New Roman"/>
              </a:rPr>
              <a:t>st</a:t>
            </a:r>
            <a:r>
              <a:rPr sz="1350" i="1" spc="-120" baseline="4320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773107" y="3061197"/>
            <a:ext cx="154342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79425" algn="l"/>
              </a:tabLst>
            </a:pP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spc="-20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v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2400" spc="-15" baseline="34722" dirty="0">
                <a:latin typeface="Times New Roman"/>
                <a:cs typeface="Times New Roman"/>
              </a:rPr>
              <a:t>1</a:t>
            </a:r>
            <a:r>
              <a:rPr sz="2400" spc="-225" baseline="34722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spc="67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st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856942" y="3243040"/>
            <a:ext cx="1232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750651" y="3482328"/>
            <a:ext cx="1953559" cy="377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70534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e	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2400" spc="150" baseline="34722" dirty="0">
                <a:latin typeface="Symbol"/>
                <a:cs typeface="Symbol"/>
              </a:rPr>
              <a:t></a:t>
            </a:r>
            <a:r>
              <a:rPr sz="2400" spc="-15" baseline="34722" dirty="0">
                <a:latin typeface="Times New Roman"/>
                <a:cs typeface="Times New Roman"/>
              </a:rPr>
              <a:t>1</a:t>
            </a:r>
            <a:r>
              <a:rPr sz="2400" spc="-367" baseline="34722" dirty="0">
                <a:latin typeface="Times New Roman"/>
                <a:cs typeface="Times New Roman"/>
              </a:rPr>
              <a:t> </a:t>
            </a:r>
            <a:r>
              <a:rPr sz="2450" spc="-395" dirty="0">
                <a:latin typeface="Symbol"/>
                <a:cs typeface="Symbol"/>
              </a:rPr>
              <a:t>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spc="22" baseline="43209" dirty="0">
                <a:latin typeface="Symbol"/>
                <a:cs typeface="Symbol"/>
              </a:rPr>
              <a:t></a:t>
            </a:r>
            <a:r>
              <a:rPr sz="1350" baseline="43209" dirty="0">
                <a:latin typeface="Symbol"/>
                <a:cs typeface="Symbol"/>
              </a:rPr>
              <a:t>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30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i="1" spc="45" dirty="0">
                <a:latin typeface="Times New Roman"/>
                <a:cs typeface="Times New Roman"/>
              </a:rPr>
              <a:t>e</a:t>
            </a:r>
            <a:r>
              <a:rPr sz="1350" baseline="43209" dirty="0">
                <a:latin typeface="Times New Roman"/>
                <a:cs typeface="Times New Roman"/>
              </a:rPr>
              <a:t>0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2450" spc="-295" dirty="0">
                <a:latin typeface="Symbol"/>
                <a:cs typeface="Symbol"/>
              </a:rPr>
              <a:t></a:t>
            </a:r>
            <a:endParaRPr sz="245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515431" y="3653688"/>
            <a:ext cx="2076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150" baseline="-24305" dirty="0">
                <a:latin typeface="Times New Roman"/>
                <a:cs typeface="Times New Roman"/>
              </a:rPr>
              <a:t>s</a:t>
            </a: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505108" y="3484454"/>
            <a:ext cx="207682" cy="436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815">
              <a:lnSpc>
                <a:spcPts val="1720"/>
              </a:lnSpc>
            </a:pP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20"/>
              </a:lnSpc>
            </a:pPr>
            <a:r>
              <a:rPr sz="2400" i="1" spc="150" baseline="-24305" dirty="0">
                <a:latin typeface="Times New Roman"/>
                <a:cs typeface="Times New Roman"/>
              </a:rPr>
              <a:t>s</a:t>
            </a: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433424" y="3563763"/>
            <a:ext cx="469900" cy="44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2520"/>
              </a:lnSpc>
            </a:pPr>
            <a:r>
              <a:rPr sz="2200" dirty="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  <a:p>
            <a:pPr marR="13970" algn="r">
              <a:lnSpc>
                <a:spcPts val="960"/>
              </a:lnSpc>
              <a:tabLst>
                <a:tab pos="306705" algn="l"/>
              </a:tabLst>
            </a:pPr>
            <a:r>
              <a:rPr sz="900" dirty="0">
                <a:latin typeface="Times New Roman"/>
                <a:cs typeface="Times New Roman"/>
              </a:rPr>
              <a:t>0	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600018" y="3563500"/>
            <a:ext cx="18713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13384" algn="l"/>
                <a:tab pos="675640" algn="l"/>
              </a:tabLst>
            </a:pP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e	dt</a:t>
            </a:r>
            <a:r>
              <a:rPr sz="1600" i="1" spc="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914679" y="3484455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929965" y="3666827"/>
            <a:ext cx="1232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868148" y="3551820"/>
            <a:ext cx="20021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35" dirty="0">
                <a:latin typeface="Symbol"/>
                <a:cs typeface="Symbol"/>
              </a:rPr>
              <a:t></a:t>
            </a:r>
            <a:r>
              <a:rPr sz="900" i="1" dirty="0">
                <a:latin typeface="Times New Roman"/>
                <a:cs typeface="Times New Roman"/>
              </a:rPr>
              <a:t>st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189059" y="3551820"/>
            <a:ext cx="20095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45" dirty="0">
                <a:latin typeface="Symbol"/>
                <a:cs typeface="Symbol"/>
              </a:rPr>
              <a:t></a:t>
            </a:r>
            <a:r>
              <a:rPr sz="900" i="1" dirty="0">
                <a:latin typeface="Times New Roman"/>
                <a:cs typeface="Times New Roman"/>
              </a:rPr>
              <a:t>st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111076" y="3452151"/>
            <a:ext cx="12625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778520" y="3469704"/>
            <a:ext cx="12625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433334" y="3452151"/>
            <a:ext cx="12625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784872" y="4082057"/>
            <a:ext cx="223371" cy="0"/>
          </a:xfrm>
          <a:custGeom>
            <a:avLst/>
            <a:gdLst/>
            <a:ahLst/>
            <a:cxnLst/>
            <a:rect l="l" t="t" r="r" b="b"/>
            <a:pathLst>
              <a:path w="189864">
                <a:moveTo>
                  <a:pt x="0" y="0"/>
                </a:moveTo>
                <a:lnTo>
                  <a:pt x="18973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1127193" y="3920858"/>
            <a:ext cx="843429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5" dirty="0">
                <a:latin typeface="Lucida Calligraphy"/>
                <a:cs typeface="Lucida Calligraphy"/>
              </a:rPr>
              <a:t>L</a:t>
            </a:r>
            <a:r>
              <a:rPr sz="2050" spc="-455" dirty="0">
                <a:latin typeface="Symbol"/>
                <a:cs typeface="Symbol"/>
              </a:rPr>
              <a:t></a:t>
            </a:r>
            <a:r>
              <a:rPr sz="1600" i="1" spc="5" dirty="0">
                <a:latin typeface="Times New Roman"/>
                <a:cs typeface="Times New Roman"/>
              </a:rPr>
              <a:t>t</a:t>
            </a:r>
            <a:r>
              <a:rPr sz="2050" spc="-65" dirty="0">
                <a:latin typeface="Symbol"/>
                <a:cs typeface="Symbol"/>
              </a:rPr>
              <a:t>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2400" spc="-15" baseline="34722" dirty="0">
                <a:latin typeface="Times New Roman"/>
                <a:cs typeface="Times New Roman"/>
              </a:rPr>
              <a:t>1</a:t>
            </a:r>
            <a:endParaRPr sz="2400" baseline="34722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784274" y="4089670"/>
            <a:ext cx="2076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150" baseline="-24305" dirty="0">
                <a:latin typeface="Times New Roman"/>
                <a:cs typeface="Times New Roman"/>
              </a:rPr>
              <a:t>s</a:t>
            </a: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2872292" y="4485718"/>
            <a:ext cx="351118" cy="0"/>
          </a:xfrm>
          <a:custGeom>
            <a:avLst/>
            <a:gdLst/>
            <a:ahLst/>
            <a:cxnLst/>
            <a:rect l="l" t="t" r="r" b="b"/>
            <a:pathLst>
              <a:path w="298450">
                <a:moveTo>
                  <a:pt x="0" y="0"/>
                </a:moveTo>
                <a:lnTo>
                  <a:pt x="29794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832314" y="4346127"/>
            <a:ext cx="1995394" cy="8284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In general, 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600" i="1" spc="20" dirty="0">
                <a:latin typeface="Lucida Calligraphy"/>
                <a:cs typeface="Lucida Calligraphy"/>
              </a:rPr>
              <a:t>L</a:t>
            </a:r>
            <a:r>
              <a:rPr sz="2450" spc="-725" dirty="0">
                <a:latin typeface="Symbol"/>
                <a:cs typeface="Symbol"/>
              </a:rPr>
              <a:t></a:t>
            </a:r>
            <a:r>
              <a:rPr sz="1600" i="1" spc="-5" dirty="0">
                <a:latin typeface="Times New Roman"/>
                <a:cs typeface="Times New Roman"/>
              </a:rPr>
              <a:t>t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350" i="1" baseline="43209" dirty="0">
                <a:latin typeface="Times New Roman"/>
                <a:cs typeface="Times New Roman"/>
              </a:rPr>
              <a:t>n</a:t>
            </a:r>
            <a:r>
              <a:rPr sz="1350" i="1" spc="-142" baseline="43209" dirty="0">
                <a:latin typeface="Times New Roman"/>
                <a:cs typeface="Times New Roman"/>
              </a:rPr>
              <a:t> </a:t>
            </a:r>
            <a:r>
              <a:rPr sz="2450" spc="-335" dirty="0">
                <a:latin typeface="Symbol"/>
                <a:cs typeface="Symbol"/>
              </a:rPr>
              <a:t>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614"/>
              </a:spcBef>
              <a:tabLst>
                <a:tab pos="300990" algn="l"/>
              </a:tabLst>
            </a:pPr>
            <a:r>
              <a:rPr sz="1400" spc="-85" dirty="0">
                <a:latin typeface="Arial"/>
                <a:cs typeface="Arial"/>
              </a:rPr>
              <a:t> 	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55" dirty="0">
                <a:latin typeface="Times New Roman"/>
                <a:cs typeface="Times New Roman"/>
              </a:rPr>
              <a:t>u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871694" y="4492066"/>
            <a:ext cx="34588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150" baseline="-24305" dirty="0">
                <a:latin typeface="Times New Roman"/>
                <a:cs typeface="Times New Roman"/>
              </a:rPr>
              <a:t>s</a:t>
            </a:r>
            <a:r>
              <a:rPr sz="900" i="1" spc="35" dirty="0">
                <a:latin typeface="Times New Roman"/>
                <a:cs typeface="Times New Roman"/>
              </a:rPr>
              <a:t>n</a:t>
            </a:r>
            <a:r>
              <a:rPr sz="900" spc="-60" dirty="0">
                <a:latin typeface="Symbol"/>
                <a:cs typeface="Symbol"/>
              </a:rPr>
              <a:t></a:t>
            </a:r>
            <a:r>
              <a:rPr sz="900" dirty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955065" y="4324519"/>
            <a:ext cx="2144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10" dirty="0">
                <a:latin typeface="Times New Roman"/>
                <a:cs typeface="Times New Roman"/>
              </a:rPr>
              <a:t>n</a:t>
            </a:r>
            <a:r>
              <a:rPr sz="1600" spc="-10" dirty="0">
                <a:latin typeface="Times New Roman"/>
                <a:cs typeface="Times New Roman"/>
              </a:rPr>
              <a:t>!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443805" y="5138613"/>
            <a:ext cx="265953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555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081194" y="4981743"/>
            <a:ext cx="0" cy="313578"/>
          </a:xfrm>
          <a:custGeom>
            <a:avLst/>
            <a:gdLst/>
            <a:ahLst/>
            <a:cxnLst/>
            <a:rect l="l" t="t" r="r" b="b"/>
            <a:pathLst>
              <a:path h="488950">
                <a:moveTo>
                  <a:pt x="0" y="0"/>
                </a:moveTo>
                <a:lnTo>
                  <a:pt x="0" y="488442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475643" y="5138613"/>
            <a:ext cx="119529" cy="0"/>
          </a:xfrm>
          <a:custGeom>
            <a:avLst/>
            <a:gdLst/>
            <a:ahLst/>
            <a:cxnLst/>
            <a:rect l="l" t="t" r="r" b="b"/>
            <a:pathLst>
              <a:path w="101600">
                <a:moveTo>
                  <a:pt x="0" y="0"/>
                </a:moveTo>
                <a:lnTo>
                  <a:pt x="10140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1127162" y="5026326"/>
            <a:ext cx="3741271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25145" algn="l"/>
                <a:tab pos="909319" algn="l"/>
                <a:tab pos="1489075" algn="l"/>
                <a:tab pos="1972310" algn="l"/>
                <a:tab pos="2440940" algn="l"/>
                <a:tab pos="3076575" algn="l"/>
              </a:tabLst>
            </a:pPr>
            <a:r>
              <a:rPr sz="1600" i="1" spc="-5" dirty="0">
                <a:latin typeface="Lucida Calligraphy"/>
                <a:cs typeface="Lucida Calligraphy"/>
              </a:rPr>
              <a:t>L</a:t>
            </a:r>
            <a:r>
              <a:rPr sz="2050" spc="-240" dirty="0">
                <a:latin typeface="Symbol"/>
                <a:cs typeface="Symbol"/>
              </a:rPr>
              <a:t></a:t>
            </a:r>
            <a:r>
              <a:rPr sz="2050" dirty="0">
                <a:latin typeface="Times New Roman"/>
                <a:cs typeface="Times New Roman"/>
              </a:rPr>
              <a:t>	</a:t>
            </a:r>
            <a:r>
              <a:rPr sz="2050" spc="-65" dirty="0">
                <a:latin typeface="Symbol"/>
                <a:cs typeface="Symbol"/>
              </a:rPr>
              <a:t>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65" dirty="0">
                <a:latin typeface="Times New Roman"/>
                <a:cs typeface="Times New Roman"/>
              </a:rPr>
              <a:t>u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0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e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dt</a:t>
            </a:r>
            <a:r>
              <a:rPr sz="1600" i="1" spc="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40" dirty="0">
                <a:latin typeface="Times New Roman"/>
                <a:cs typeface="Times New Roman"/>
              </a:rPr>
              <a:t>(</a:t>
            </a:r>
            <a:r>
              <a:rPr sz="1600" spc="-130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e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dt</a:t>
            </a:r>
            <a:r>
              <a:rPr sz="1600" i="1" spc="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270650" y="4976926"/>
            <a:ext cx="339912" cy="530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5" baseline="-34722" dirty="0">
                <a:latin typeface="Symbol"/>
                <a:cs typeface="Symbol"/>
              </a:rPr>
              <a:t></a:t>
            </a:r>
            <a:r>
              <a:rPr sz="2400" spc="-7" baseline="-34722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  <a:p>
            <a:pPr marL="186690">
              <a:lnSpc>
                <a:spcPct val="100000"/>
              </a:lnSpc>
              <a:spcBef>
                <a:spcPts val="315"/>
              </a:spcBef>
            </a:pPr>
            <a:r>
              <a:rPr sz="1600" i="1" spc="-10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516672" y="5159207"/>
            <a:ext cx="1232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370195" y="5058007"/>
            <a:ext cx="40042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55" dirty="0">
                <a:latin typeface="Times New Roman"/>
                <a:cs typeface="Times New Roman"/>
              </a:rPr>
              <a:t>u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849323" y="5044266"/>
            <a:ext cx="20095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40" dirty="0">
                <a:latin typeface="Symbol"/>
                <a:cs typeface="Symbol"/>
              </a:rPr>
              <a:t></a:t>
            </a:r>
            <a:r>
              <a:rPr sz="900" i="1" dirty="0">
                <a:latin typeface="Times New Roman"/>
                <a:cs typeface="Times New Roman"/>
              </a:rPr>
              <a:t>st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673588" y="5044266"/>
            <a:ext cx="132080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63930" algn="l"/>
              </a:tabLst>
            </a:pPr>
            <a:r>
              <a:rPr sz="900" spc="35" dirty="0">
                <a:latin typeface="Symbol"/>
                <a:cs typeface="Symbol"/>
              </a:rPr>
              <a:t></a:t>
            </a:r>
            <a:r>
              <a:rPr sz="900" i="1" dirty="0">
                <a:latin typeface="Times New Roman"/>
                <a:cs typeface="Times New Roman"/>
              </a:rPr>
              <a:t>st	</a:t>
            </a:r>
            <a:r>
              <a:rPr sz="900" spc="40" dirty="0">
                <a:latin typeface="Symbol"/>
                <a:cs typeface="Symbol"/>
              </a:rPr>
              <a:t></a:t>
            </a:r>
            <a:r>
              <a:rPr sz="900" i="1" dirty="0">
                <a:latin typeface="Times New Roman"/>
                <a:cs typeface="Times New Roman"/>
              </a:rPr>
              <a:t>st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440488" y="4974799"/>
            <a:ext cx="29807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00" dirty="0">
                <a:latin typeface="Symbol"/>
                <a:cs typeface="Symbol"/>
              </a:rPr>
              <a:t>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092252" y="5233213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309171" y="5056234"/>
            <a:ext cx="120276" cy="44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20"/>
              </a:lnSpc>
            </a:pPr>
            <a:r>
              <a:rPr sz="2200" dirty="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  <a:p>
            <a:pPr marL="21590">
              <a:lnSpc>
                <a:spcPts val="960"/>
              </a:lnSpc>
            </a:pPr>
            <a:r>
              <a:rPr sz="900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072849" y="5234166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092252" y="4944597"/>
            <a:ext cx="12625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304703" y="4962150"/>
            <a:ext cx="12625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056772" y="4962150"/>
            <a:ext cx="12625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061420" y="5056234"/>
            <a:ext cx="120276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dirty="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832313" y="5398137"/>
            <a:ext cx="14328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0990" indent="-288290">
              <a:lnSpc>
                <a:spcPct val="100000"/>
              </a:lnSpc>
              <a:buSzPct val="87500"/>
              <a:buFont typeface="Arial"/>
              <a:buChar char="➢"/>
              <a:tabLst>
                <a:tab pos="301625" algn="l"/>
              </a:tabLst>
            </a:pP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40" dirty="0">
                <a:latin typeface="Times New Roman"/>
                <a:cs typeface="Times New Roman"/>
              </a:rPr>
              <a:t>u</a:t>
            </a:r>
            <a:r>
              <a:rPr sz="1350" i="1" baseline="-24691" dirty="0">
                <a:latin typeface="Times New Roman"/>
                <a:cs typeface="Times New Roman"/>
              </a:rPr>
              <a:t>a</a:t>
            </a:r>
            <a:r>
              <a:rPr sz="1350" i="1" spc="-30" baseline="-24691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88" name="object 88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4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33856" y="944155"/>
            <a:ext cx="265953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555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71246" y="787286"/>
            <a:ext cx="0" cy="313578"/>
          </a:xfrm>
          <a:custGeom>
            <a:avLst/>
            <a:gdLst/>
            <a:ahLst/>
            <a:cxnLst/>
            <a:rect l="l" t="t" r="r" b="b"/>
            <a:pathLst>
              <a:path h="488950">
                <a:moveTo>
                  <a:pt x="0" y="0"/>
                </a:moveTo>
                <a:lnTo>
                  <a:pt x="0" y="488442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65694" y="944155"/>
            <a:ext cx="358588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27162" y="780341"/>
            <a:ext cx="4111812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89965" algn="l"/>
                <a:tab pos="2133600" algn="l"/>
              </a:tabLst>
            </a:pPr>
            <a:r>
              <a:rPr sz="1600" i="1" dirty="0">
                <a:latin typeface="Lucida Calligraphy"/>
                <a:cs typeface="Lucida Calligraphy"/>
              </a:rPr>
              <a:t>L</a:t>
            </a:r>
            <a:r>
              <a:rPr sz="2050" spc="-450" dirty="0">
                <a:latin typeface="Symbol"/>
                <a:cs typeface="Symbol"/>
              </a:rPr>
              <a:t></a:t>
            </a:r>
            <a:r>
              <a:rPr sz="1600" i="1" spc="-10" dirty="0">
                <a:latin typeface="Times New Roman"/>
                <a:cs typeface="Times New Roman"/>
              </a:rPr>
              <a:t>u</a:t>
            </a:r>
            <a:r>
              <a:rPr sz="1600" i="1" dirty="0">
                <a:latin typeface="Times New Roman"/>
                <a:cs typeface="Times New Roman"/>
              </a:rPr>
              <a:t> </a:t>
            </a:r>
            <a:r>
              <a:rPr sz="1600" i="1" spc="-1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t</a:t>
            </a:r>
            <a:r>
              <a:rPr sz="1600" spc="-80" dirty="0">
                <a:latin typeface="Times New Roman"/>
                <a:cs typeface="Times New Roman"/>
              </a:rPr>
              <a:t>)</a:t>
            </a:r>
            <a:r>
              <a:rPr sz="2050" spc="-65" dirty="0">
                <a:latin typeface="Symbol"/>
                <a:cs typeface="Symbol"/>
              </a:rPr>
              <a:t>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u</a:t>
            </a:r>
            <a:r>
              <a:rPr sz="1600" i="1" dirty="0">
                <a:latin typeface="Times New Roman"/>
                <a:cs typeface="Times New Roman"/>
              </a:rPr>
              <a:t> </a:t>
            </a:r>
            <a:r>
              <a:rPr sz="1600" i="1" spc="-10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5" dirty="0">
                <a:latin typeface="Times New Roman"/>
                <a:cs typeface="Times New Roman"/>
              </a:rPr>
              <a:t>)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spc="52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st</a:t>
            </a:r>
            <a:r>
              <a:rPr sz="1350" i="1" spc="-127" baseline="4320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dt</a:t>
            </a:r>
            <a:r>
              <a:rPr sz="1600" i="1" spc="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40" dirty="0">
                <a:latin typeface="Times New Roman"/>
                <a:cs typeface="Times New Roman"/>
              </a:rPr>
              <a:t>(1</a:t>
            </a:r>
            <a:r>
              <a:rPr sz="1600" spc="5" dirty="0">
                <a:latin typeface="Times New Roman"/>
                <a:cs typeface="Times New Roman"/>
              </a:rPr>
              <a:t>)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spc="67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st</a:t>
            </a:r>
            <a:r>
              <a:rPr sz="1350" i="1" spc="-135" baseline="4320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dt</a:t>
            </a:r>
            <a:r>
              <a:rPr sz="1600" i="1" spc="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2400" spc="150" baseline="34722" dirty="0">
                <a:latin typeface="Symbol"/>
                <a:cs typeface="Symbol"/>
              </a:rPr>
              <a:t></a:t>
            </a:r>
            <a:r>
              <a:rPr sz="2400" spc="-15" baseline="34722" dirty="0">
                <a:latin typeface="Times New Roman"/>
                <a:cs typeface="Times New Roman"/>
              </a:rPr>
              <a:t>1</a:t>
            </a:r>
            <a:r>
              <a:rPr sz="2400" spc="-375" baseline="34722" dirty="0">
                <a:latin typeface="Times New Roman"/>
                <a:cs typeface="Times New Roman"/>
              </a:rPr>
              <a:t> </a:t>
            </a:r>
            <a:r>
              <a:rPr sz="1600" i="1" spc="70" dirty="0">
                <a:latin typeface="Times New Roman"/>
                <a:cs typeface="Times New Roman"/>
              </a:rPr>
              <a:t>e</a:t>
            </a:r>
            <a:r>
              <a:rPr sz="1350" spc="52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st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85224" y="964750"/>
            <a:ext cx="1232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59805" y="782509"/>
            <a:ext cx="3346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5" baseline="-34722" dirty="0">
                <a:latin typeface="Symbol"/>
                <a:cs typeface="Symbol"/>
              </a:rPr>
              <a:t></a:t>
            </a:r>
            <a:r>
              <a:rPr sz="2400" spc="75" baseline="-34722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06889" y="964881"/>
            <a:ext cx="1232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76244" y="768221"/>
            <a:ext cx="227853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Symbol"/>
                <a:cs typeface="Symbol"/>
              </a:rPr>
              <a:t></a:t>
            </a:r>
            <a:r>
              <a:rPr sz="900" i="1" dirty="0">
                <a:latin typeface="Times New Roman"/>
                <a:cs typeface="Times New Roman"/>
              </a:rPr>
              <a:t>as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84052" y="1038657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latin typeface="Times New Roman"/>
                <a:cs typeface="Times New Roman"/>
              </a:rPr>
              <a:t>a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98327" y="861777"/>
            <a:ext cx="120276" cy="44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20"/>
              </a:lnSpc>
            </a:pPr>
            <a:r>
              <a:rPr sz="2200" dirty="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  <a:p>
            <a:pPr marL="21590">
              <a:lnSpc>
                <a:spcPts val="960"/>
              </a:lnSpc>
            </a:pPr>
            <a:r>
              <a:rPr sz="900" i="1" dirty="0">
                <a:latin typeface="Times New Roman"/>
                <a:cs typeface="Times New Roman"/>
              </a:rPr>
              <a:t>a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03782" y="941928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latin typeface="Times New Roman"/>
                <a:cs typeface="Times New Roman"/>
              </a:rPr>
              <a:t>a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97405" y="941928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latin typeface="Times New Roman"/>
                <a:cs typeface="Times New Roman"/>
              </a:rPr>
              <a:t>a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82288" y="750157"/>
            <a:ext cx="12625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93799" y="767708"/>
            <a:ext cx="12625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51828" y="767708"/>
            <a:ext cx="12625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Symbol"/>
                <a:cs typeface="Symbol"/>
              </a:rPr>
              <a:t></a:t>
            </a:r>
            <a:endParaRPr sz="9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56236" y="861777"/>
            <a:ext cx="120276" cy="44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20"/>
              </a:lnSpc>
            </a:pPr>
            <a:r>
              <a:rPr sz="2200" dirty="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  <a:p>
            <a:pPr marL="21590">
              <a:lnSpc>
                <a:spcPts val="960"/>
              </a:lnSpc>
            </a:pPr>
            <a:r>
              <a:rPr sz="900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32104" y="1401810"/>
            <a:ext cx="5642535" cy="19518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u="heavy" dirty="0">
                <a:latin typeface="Times New Roman"/>
                <a:cs typeface="Times New Roman"/>
              </a:rPr>
              <a:t>Laplace</a:t>
            </a:r>
            <a:r>
              <a:rPr sz="1600" b="1" i="1" u="heavy" spc="-5" dirty="0">
                <a:latin typeface="Times New Roman"/>
                <a:cs typeface="Times New Roman"/>
              </a:rPr>
              <a:t> </a:t>
            </a:r>
            <a:r>
              <a:rPr sz="1600" b="1" i="1" u="heavy" dirty="0">
                <a:latin typeface="Times New Roman"/>
                <a:cs typeface="Times New Roman"/>
              </a:rPr>
              <a:t>Transform</a:t>
            </a:r>
            <a:r>
              <a:rPr sz="1600" b="1" i="1" u="heavy" spc="-5" dirty="0">
                <a:latin typeface="Times New Roman"/>
                <a:cs typeface="Times New Roman"/>
              </a:rPr>
              <a:t> </a:t>
            </a:r>
            <a:r>
              <a:rPr sz="1600" b="1" i="1" u="heavy" dirty="0">
                <a:latin typeface="Times New Roman"/>
                <a:cs typeface="Times New Roman"/>
              </a:rPr>
              <a:t>Properties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1400" b="1" i="1" spc="-10" dirty="0">
                <a:latin typeface="Times New Roman"/>
                <a:cs typeface="Times New Roman"/>
              </a:rPr>
              <a:t>1)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Linearity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275"/>
              </a:spcBef>
            </a:pPr>
            <a:r>
              <a:rPr sz="1400" spc="-5" dirty="0">
                <a:latin typeface="Times New Roman"/>
                <a:cs typeface="Times New Roman"/>
              </a:rPr>
              <a:t>If 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600" i="1" spc="-215" dirty="0">
                <a:latin typeface="Times New Roman"/>
                <a:cs typeface="Times New Roman"/>
              </a:rPr>
              <a:t>F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-179" baseline="-24691" dirty="0">
                <a:latin typeface="Times New Roman"/>
                <a:cs typeface="Times New Roman"/>
              </a:rPr>
              <a:t> </a:t>
            </a:r>
            <a:r>
              <a:rPr sz="1600" spc="55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Lucida Calligraphy"/>
                <a:cs typeface="Lucida Calligraphy"/>
              </a:rPr>
              <a:t>L</a:t>
            </a:r>
            <a:r>
              <a:rPr sz="2050" spc="-105" dirty="0">
                <a:latin typeface="Symbol"/>
                <a:cs typeface="Symbol"/>
              </a:rPr>
              <a:t>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-172" baseline="-24691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80" dirty="0">
                <a:latin typeface="Times New Roman"/>
                <a:cs typeface="Times New Roman"/>
              </a:rPr>
              <a:t>)</a:t>
            </a:r>
            <a:r>
              <a:rPr sz="2050" spc="-240" dirty="0">
                <a:latin typeface="Symbol"/>
                <a:cs typeface="Symbol"/>
              </a:rPr>
              <a:t></a:t>
            </a:r>
            <a:r>
              <a:rPr sz="2050" spc="-1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600" i="1" spc="-114" dirty="0">
                <a:latin typeface="Times New Roman"/>
                <a:cs typeface="Times New Roman"/>
              </a:rPr>
              <a:t>F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r>
              <a:rPr sz="1350" spc="-67" baseline="-24691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Lucida Calligraphy"/>
                <a:cs typeface="Lucida Calligraphy"/>
              </a:rPr>
              <a:t>L</a:t>
            </a:r>
            <a:r>
              <a:rPr sz="2050" spc="-105" dirty="0">
                <a:latin typeface="Symbol"/>
                <a:cs typeface="Symbol"/>
              </a:rPr>
              <a:t></a:t>
            </a:r>
            <a:r>
              <a:rPr sz="1600" i="1" spc="95" dirty="0">
                <a:latin typeface="Times New Roman"/>
                <a:cs typeface="Times New Roman"/>
              </a:rPr>
              <a:t>f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r>
              <a:rPr sz="1350" spc="-75" baseline="-24691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t</a:t>
            </a:r>
            <a:r>
              <a:rPr sz="1600" spc="-80" dirty="0">
                <a:latin typeface="Times New Roman"/>
                <a:cs typeface="Times New Roman"/>
              </a:rPr>
              <a:t>)</a:t>
            </a:r>
            <a:r>
              <a:rPr sz="2050" spc="-240" dirty="0">
                <a:latin typeface="Symbol"/>
                <a:cs typeface="Symbol"/>
              </a:rPr>
              <a:t></a:t>
            </a:r>
            <a:r>
              <a:rPr sz="2050" spc="-1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 marL="12700" indent="1556385">
              <a:lnSpc>
                <a:spcPct val="100000"/>
              </a:lnSpc>
              <a:spcBef>
                <a:spcPts val="440"/>
              </a:spcBef>
            </a:pPr>
            <a:r>
              <a:rPr sz="1600" i="1" dirty="0">
                <a:latin typeface="Lucida Calligraphy"/>
                <a:cs typeface="Lucida Calligraphy"/>
              </a:rPr>
              <a:t>L</a:t>
            </a:r>
            <a:r>
              <a:rPr sz="2050" spc="-459" dirty="0">
                <a:latin typeface="Symbol"/>
                <a:cs typeface="Symbol"/>
              </a:rPr>
              <a:t></a:t>
            </a:r>
            <a:r>
              <a:rPr sz="1600" i="1" spc="-80" dirty="0">
                <a:latin typeface="Times New Roman"/>
                <a:cs typeface="Times New Roman"/>
              </a:rPr>
              <a:t>C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120" baseline="-24691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-179" baseline="-24691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i="1" spc="15" dirty="0">
                <a:latin typeface="Times New Roman"/>
                <a:cs typeface="Times New Roman"/>
              </a:rPr>
              <a:t>C</a:t>
            </a:r>
            <a:r>
              <a:rPr sz="1350" baseline="-24691" dirty="0">
                <a:latin typeface="Times New Roman"/>
                <a:cs typeface="Times New Roman"/>
              </a:rPr>
              <a:t>2 </a:t>
            </a:r>
            <a:r>
              <a:rPr sz="1350" spc="-104" baseline="-24691" dirty="0">
                <a:latin typeface="Times New Roman"/>
                <a:cs typeface="Times New Roman"/>
              </a:rPr>
              <a:t> </a:t>
            </a:r>
            <a:r>
              <a:rPr sz="1600" i="1" spc="85" dirty="0">
                <a:latin typeface="Times New Roman"/>
                <a:cs typeface="Times New Roman"/>
              </a:rPr>
              <a:t>f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r>
              <a:rPr sz="1350" spc="-75" baseline="-24691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80" dirty="0">
                <a:latin typeface="Times New Roman"/>
                <a:cs typeface="Times New Roman"/>
              </a:rPr>
              <a:t>)</a:t>
            </a:r>
            <a:r>
              <a:rPr sz="2050" spc="-65" dirty="0">
                <a:latin typeface="Symbol"/>
                <a:cs typeface="Symbol"/>
              </a:rPr>
              <a:t>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85" dirty="0">
                <a:latin typeface="Times New Roman"/>
                <a:cs typeface="Times New Roman"/>
              </a:rPr>
              <a:t>C</a:t>
            </a:r>
            <a:r>
              <a:rPr sz="1350" spc="82" baseline="-24691" dirty="0">
                <a:latin typeface="Times New Roman"/>
                <a:cs typeface="Times New Roman"/>
              </a:rPr>
              <a:t>1</a:t>
            </a:r>
            <a:r>
              <a:rPr sz="1600" i="1" spc="-210" dirty="0">
                <a:latin typeface="Times New Roman"/>
                <a:cs typeface="Times New Roman"/>
              </a:rPr>
              <a:t>F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-172" baseline="-24691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i="1" spc="10" dirty="0">
                <a:latin typeface="Times New Roman"/>
                <a:cs typeface="Times New Roman"/>
              </a:rPr>
              <a:t>C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r>
              <a:rPr sz="1350" spc="-142" baseline="-24691" dirty="0">
                <a:latin typeface="Times New Roman"/>
                <a:cs typeface="Times New Roman"/>
              </a:rPr>
              <a:t> </a:t>
            </a:r>
            <a:r>
              <a:rPr sz="1600" i="1" spc="-110" dirty="0">
                <a:latin typeface="Times New Roman"/>
                <a:cs typeface="Times New Roman"/>
              </a:rPr>
              <a:t>F</a:t>
            </a:r>
            <a:r>
              <a:rPr sz="1350" baseline="-24691" dirty="0">
                <a:latin typeface="Times New Roman"/>
                <a:cs typeface="Times New Roman"/>
              </a:rPr>
              <a:t>2</a:t>
            </a:r>
            <a:r>
              <a:rPr sz="1350" spc="-67" baseline="-24691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2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407946" y="2852504"/>
            <a:ext cx="564029" cy="0"/>
          </a:xfrm>
          <a:custGeom>
            <a:avLst/>
            <a:gdLst/>
            <a:ahLst/>
            <a:cxnLst/>
            <a:rect l="l" t="t" r="r" b="b"/>
            <a:pathLst>
              <a:path w="479425">
                <a:moveTo>
                  <a:pt x="0" y="0"/>
                </a:moveTo>
                <a:lnTo>
                  <a:pt x="4792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09709" y="2852504"/>
            <a:ext cx="414618" cy="0"/>
          </a:xfrm>
          <a:custGeom>
            <a:avLst/>
            <a:gdLst/>
            <a:ahLst/>
            <a:cxnLst/>
            <a:rect l="l" t="t" r="r" b="b"/>
            <a:pathLst>
              <a:path w="352425">
                <a:moveTo>
                  <a:pt x="0" y="0"/>
                </a:moveTo>
                <a:lnTo>
                  <a:pt x="35204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62979" y="2852504"/>
            <a:ext cx="215153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31978" y="0"/>
                </a:lnTo>
                <a:lnTo>
                  <a:pt x="101803" y="0"/>
                </a:lnTo>
                <a:lnTo>
                  <a:pt x="18288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858220" y="2690408"/>
            <a:ext cx="3525371" cy="377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30" dirty="0">
                <a:latin typeface="Lucida Calligraphy"/>
                <a:cs typeface="Lucida Calligraphy"/>
              </a:rPr>
              <a:t>L</a:t>
            </a:r>
            <a:r>
              <a:rPr sz="2450" spc="-675" dirty="0">
                <a:latin typeface="Symbol"/>
                <a:cs typeface="Symbol"/>
              </a:rPr>
              <a:t></a:t>
            </a:r>
            <a:r>
              <a:rPr sz="1600" spc="-30" dirty="0">
                <a:latin typeface="Times New Roman"/>
                <a:cs typeface="Times New Roman"/>
              </a:rPr>
              <a:t>4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3</a:t>
            </a:r>
            <a:r>
              <a:rPr sz="1600" dirty="0">
                <a:latin typeface="Times New Roman"/>
                <a:cs typeface="Times New Roman"/>
              </a:rPr>
              <a:t>cos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spc="-30" dirty="0">
                <a:latin typeface="Times New Roman"/>
                <a:cs typeface="Times New Roman"/>
              </a:rPr>
              <a:t>2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5</a:t>
            </a:r>
            <a:r>
              <a:rPr sz="1600" i="1" spc="70" dirty="0">
                <a:latin typeface="Times New Roman"/>
                <a:cs typeface="Times New Roman"/>
              </a:rPr>
              <a:t>e</a:t>
            </a:r>
            <a:r>
              <a:rPr sz="1350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t</a:t>
            </a:r>
            <a:r>
              <a:rPr sz="1350" i="1" spc="-75" baseline="43209" dirty="0">
                <a:latin typeface="Times New Roman"/>
                <a:cs typeface="Times New Roman"/>
              </a:rPr>
              <a:t> </a:t>
            </a:r>
            <a:r>
              <a:rPr sz="2450" spc="-330" dirty="0">
                <a:latin typeface="Symbol"/>
                <a:cs typeface="Symbol"/>
              </a:rPr>
              <a:t>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4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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2400" spc="-195" baseline="34722" dirty="0">
                <a:latin typeface="Times New Roman"/>
                <a:cs typeface="Times New Roman"/>
              </a:rPr>
              <a:t>2</a:t>
            </a:r>
            <a:r>
              <a:rPr sz="2400" baseline="34722" dirty="0">
                <a:latin typeface="Times New Roman"/>
                <a:cs typeface="Times New Roman"/>
              </a:rPr>
              <a:t>!</a:t>
            </a:r>
            <a:r>
              <a:rPr sz="2400" spc="-67" baseline="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3</a:t>
            </a:r>
            <a:r>
              <a:rPr sz="1600" dirty="0">
                <a:latin typeface="Symbol"/>
                <a:cs typeface="Symbol"/>
              </a:rPr>
              <a:t>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509111" y="2870613"/>
            <a:ext cx="44524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641878" y="2690409"/>
            <a:ext cx="1501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008850" y="2769943"/>
            <a:ext cx="47587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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5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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08245" y="2860117"/>
            <a:ext cx="57523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11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63276" y="2860117"/>
            <a:ext cx="2032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120" baseline="-24305" dirty="0">
                <a:latin typeface="Times New Roman"/>
                <a:cs typeface="Times New Roman"/>
              </a:rPr>
              <a:t>s</a:t>
            </a:r>
            <a:r>
              <a:rPr sz="900" dirty="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29672" y="2690417"/>
            <a:ext cx="1232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95955" y="3251072"/>
            <a:ext cx="12438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91515" algn="l"/>
              </a:tabLst>
            </a:pPr>
            <a:r>
              <a:rPr sz="1600" i="1" spc="11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4	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144325" y="3081363"/>
            <a:ext cx="18796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84325" algn="l"/>
              </a:tabLst>
            </a:pP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7" baseline="-34722" dirty="0">
                <a:latin typeface="Times New Roman"/>
                <a:cs typeface="Times New Roman"/>
              </a:rPr>
              <a:t> </a:t>
            </a:r>
            <a:r>
              <a:rPr sz="1600" u="sng" spc="-8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8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</a:t>
            </a:r>
            <a:r>
              <a:rPr sz="2400" spc="-135" baseline="-34722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  </a:t>
            </a:r>
            <a:r>
              <a:rPr sz="1600" u="sng" spc="-50" dirty="0">
                <a:latin typeface="Times New Roman"/>
                <a:cs typeface="Times New Roman"/>
              </a:rPr>
              <a:t> </a:t>
            </a:r>
            <a:r>
              <a:rPr sz="1600" u="sng" spc="-5" dirty="0">
                <a:latin typeface="Times New Roman"/>
                <a:cs typeface="Times New Roman"/>
              </a:rPr>
              <a:t>3</a:t>
            </a:r>
            <a:r>
              <a:rPr sz="1600" i="1" u="sng" dirty="0">
                <a:latin typeface="Times New Roman"/>
                <a:cs typeface="Times New Roman"/>
              </a:rPr>
              <a:t>s  </a:t>
            </a:r>
            <a:r>
              <a:rPr sz="1600" i="1" u="sng" spc="-5" dirty="0">
                <a:latin typeface="Times New Roman"/>
                <a:cs typeface="Times New Roman"/>
              </a:rPr>
              <a:t> </a:t>
            </a:r>
            <a:r>
              <a:rPr sz="1600" i="1" spc="-55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</a:t>
            </a:r>
            <a:r>
              <a:rPr sz="2400" spc="-89" baseline="-34722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  </a:t>
            </a:r>
            <a:r>
              <a:rPr sz="1600" u="sng" spc="-200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5 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349512" y="3251072"/>
            <a:ext cx="20394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135" baseline="-24305" dirty="0">
                <a:latin typeface="Times New Roman"/>
                <a:cs typeface="Times New Roman"/>
              </a:rPr>
              <a:t>s</a:t>
            </a:r>
            <a:r>
              <a:rPr sz="900" dirty="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32223" y="3826883"/>
            <a:ext cx="4798358" cy="17415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5104" indent="-192405">
              <a:lnSpc>
                <a:spcPct val="100000"/>
              </a:lnSpc>
              <a:buFont typeface="Times New Roman"/>
              <a:buAutoNum type="arabicParenR" startAt="2"/>
              <a:tabLst>
                <a:tab pos="205740" algn="l"/>
              </a:tabLst>
            </a:pPr>
            <a:r>
              <a:rPr sz="1400" b="1" i="1" spc="-10" dirty="0">
                <a:latin typeface="Times New Roman"/>
                <a:cs typeface="Times New Roman"/>
              </a:rPr>
              <a:t>Shifting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Property</a:t>
            </a:r>
            <a:endParaRPr sz="1400">
              <a:latin typeface="Times New Roman"/>
              <a:cs typeface="Times New Roman"/>
            </a:endParaRPr>
          </a:p>
          <a:p>
            <a:pPr marL="355600" lvl="1" indent="-22860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356235" algn="l"/>
              </a:tabLst>
            </a:pPr>
            <a:r>
              <a:rPr sz="1400" spc="-5" dirty="0">
                <a:latin typeface="Times New Roman"/>
                <a:cs typeface="Times New Roman"/>
              </a:rPr>
              <a:t>If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Lucida Calligraphy"/>
                <a:cs typeface="Lucida Calligraphy"/>
              </a:rPr>
              <a:t>L</a:t>
            </a:r>
            <a:r>
              <a:rPr sz="2050" spc="-105" dirty="0">
                <a:latin typeface="Symbol"/>
                <a:cs typeface="Symbol"/>
              </a:rPr>
              <a:t>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t</a:t>
            </a:r>
            <a:r>
              <a:rPr sz="1600" spc="-80" dirty="0">
                <a:latin typeface="Times New Roman"/>
                <a:cs typeface="Times New Roman"/>
              </a:rPr>
              <a:t>)</a:t>
            </a:r>
            <a:r>
              <a:rPr sz="2050" spc="-240" dirty="0">
                <a:latin typeface="Symbol"/>
                <a:cs typeface="Symbol"/>
              </a:rPr>
              <a:t></a:t>
            </a:r>
            <a:r>
              <a:rPr sz="2050" spc="-1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 marL="2331085">
              <a:lnSpc>
                <a:spcPct val="100000"/>
              </a:lnSpc>
              <a:spcBef>
                <a:spcPts val="285"/>
              </a:spcBef>
            </a:pPr>
            <a:r>
              <a:rPr sz="1600" i="1" spc="20" dirty="0">
                <a:latin typeface="Lucida Calligraphy"/>
                <a:cs typeface="Lucida Calligraphy"/>
              </a:rPr>
              <a:t>L</a:t>
            </a:r>
            <a:r>
              <a:rPr sz="2400" spc="-680" dirty="0">
                <a:latin typeface="Symbol"/>
                <a:cs typeface="Symbol"/>
              </a:rPr>
              <a:t>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i="1" spc="-7" baseline="43209" dirty="0">
                <a:latin typeface="Times New Roman"/>
                <a:cs typeface="Times New Roman"/>
              </a:rPr>
              <a:t>at</a:t>
            </a:r>
            <a:r>
              <a:rPr sz="1350" i="1" baseline="43209" dirty="0">
                <a:latin typeface="Times New Roman"/>
                <a:cs typeface="Times New Roman"/>
              </a:rPr>
              <a:t> </a:t>
            </a:r>
            <a:r>
              <a:rPr sz="1350" i="1" spc="-15" baseline="43209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65" dirty="0">
                <a:latin typeface="Times New Roman"/>
                <a:cs typeface="Times New Roman"/>
              </a:rPr>
              <a:t>)</a:t>
            </a:r>
            <a:r>
              <a:rPr sz="2400" spc="-305" dirty="0">
                <a:latin typeface="Symbol"/>
                <a:cs typeface="Symbol"/>
              </a:rPr>
              <a:t>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2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i="1" spc="30" dirty="0">
                <a:latin typeface="Times New Roman"/>
                <a:cs typeface="Times New Roman"/>
              </a:rPr>
              <a:t>a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355600" lvl="1" indent="-229235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6235" algn="l"/>
              </a:tabLst>
            </a:pPr>
            <a:r>
              <a:rPr sz="1400" spc="-5" dirty="0">
                <a:latin typeface="Times New Roman"/>
                <a:cs typeface="Times New Roman"/>
              </a:rPr>
              <a:t>If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Lucida Calligraphy"/>
                <a:cs typeface="Lucida Calligraphy"/>
              </a:rPr>
              <a:t>L</a:t>
            </a:r>
            <a:r>
              <a:rPr sz="2050" spc="-105" dirty="0">
                <a:latin typeface="Symbol"/>
                <a:cs typeface="Symbol"/>
              </a:rPr>
              <a:t>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t</a:t>
            </a:r>
            <a:r>
              <a:rPr sz="1600" spc="-80" dirty="0">
                <a:latin typeface="Times New Roman"/>
                <a:cs typeface="Times New Roman"/>
              </a:rPr>
              <a:t>)</a:t>
            </a:r>
            <a:r>
              <a:rPr sz="2050" spc="-240" dirty="0">
                <a:latin typeface="Symbol"/>
                <a:cs typeface="Symbol"/>
              </a:rPr>
              <a:t></a:t>
            </a:r>
            <a:r>
              <a:rPr sz="2050" spc="-1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 marL="2286000">
              <a:lnSpc>
                <a:spcPct val="100000"/>
              </a:lnSpc>
              <a:spcBef>
                <a:spcPts val="690"/>
              </a:spcBef>
            </a:pPr>
            <a:r>
              <a:rPr sz="1600" i="1" spc="-5" dirty="0">
                <a:latin typeface="Lucida Calligraphy"/>
                <a:cs typeface="Lucida Calligraphy"/>
              </a:rPr>
              <a:t>L</a:t>
            </a:r>
            <a:r>
              <a:rPr sz="2000" spc="-80" dirty="0">
                <a:latin typeface="Symbol"/>
                <a:cs typeface="Symbol"/>
              </a:rPr>
              <a:t>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-5" dirty="0">
                <a:latin typeface="Times New Roman"/>
                <a:cs typeface="Times New Roman"/>
              </a:rPr>
              <a:t>t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i="1" spc="30" dirty="0">
                <a:latin typeface="Times New Roman"/>
                <a:cs typeface="Times New Roman"/>
              </a:rPr>
              <a:t>a</a:t>
            </a:r>
            <a:r>
              <a:rPr sz="1600" spc="-80" dirty="0">
                <a:latin typeface="Times New Roman"/>
                <a:cs typeface="Times New Roman"/>
              </a:rPr>
              <a:t>)</a:t>
            </a:r>
            <a:r>
              <a:rPr sz="2000" spc="-35" dirty="0">
                <a:latin typeface="Symbol"/>
                <a:cs typeface="Symbol"/>
              </a:rPr>
              <a:t>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2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baseline="43209" dirty="0">
                <a:latin typeface="Symbol"/>
                <a:cs typeface="Symbol"/>
              </a:rPr>
              <a:t></a:t>
            </a:r>
            <a:r>
              <a:rPr sz="1350" spc="-217" baseline="43209" dirty="0">
                <a:latin typeface="Times New Roman"/>
                <a:cs typeface="Times New Roman"/>
              </a:rPr>
              <a:t> </a:t>
            </a:r>
            <a:r>
              <a:rPr sz="1350" i="1" spc="-7" baseline="43209" dirty="0">
                <a:latin typeface="Times New Roman"/>
                <a:cs typeface="Times New Roman"/>
              </a:rPr>
              <a:t>as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879489" y="5812522"/>
            <a:ext cx="564029" cy="0"/>
          </a:xfrm>
          <a:custGeom>
            <a:avLst/>
            <a:gdLst/>
            <a:ahLst/>
            <a:cxnLst/>
            <a:rect l="l" t="t" r="r" b="b"/>
            <a:pathLst>
              <a:path w="479425">
                <a:moveTo>
                  <a:pt x="0" y="0"/>
                </a:moveTo>
                <a:lnTo>
                  <a:pt x="4792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832178" y="5199077"/>
            <a:ext cx="4003488" cy="10746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34290">
              <a:lnSpc>
                <a:spcPct val="100000"/>
              </a:lnSpc>
              <a:spcBef>
                <a:spcPts val="125"/>
              </a:spcBef>
            </a:pPr>
            <a:r>
              <a:rPr sz="1600" i="1" spc="20" dirty="0">
                <a:latin typeface="Lucida Calligraphy"/>
                <a:cs typeface="Lucida Calligraphy"/>
              </a:rPr>
              <a:t>L</a:t>
            </a:r>
            <a:r>
              <a:rPr sz="2400" spc="-680" dirty="0">
                <a:latin typeface="Symbol"/>
                <a:cs typeface="Symbol"/>
              </a:rPr>
              <a:t>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baseline="43209" dirty="0">
                <a:latin typeface="Symbol"/>
                <a:cs typeface="Symbol"/>
              </a:rPr>
              <a:t></a:t>
            </a:r>
            <a:r>
              <a:rPr sz="1350" i="1" spc="-7" baseline="43209" dirty="0">
                <a:latin typeface="Times New Roman"/>
                <a:cs typeface="Times New Roman"/>
              </a:rPr>
              <a:t>t</a:t>
            </a:r>
            <a:r>
              <a:rPr sz="1350" i="1" baseline="43209" dirty="0">
                <a:latin typeface="Times New Roman"/>
                <a:cs typeface="Times New Roman"/>
              </a:rPr>
              <a:t> </a:t>
            </a:r>
            <a:r>
              <a:rPr sz="1350" i="1" spc="-52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spc="-35" dirty="0">
                <a:latin typeface="Times New Roman"/>
                <a:cs typeface="Times New Roman"/>
              </a:rPr>
              <a:t>2</a:t>
            </a:r>
            <a:r>
              <a:rPr sz="1600" i="1" spc="95" dirty="0">
                <a:latin typeface="Times New Roman"/>
                <a:cs typeface="Times New Roman"/>
              </a:rPr>
              <a:t>t</a:t>
            </a:r>
            <a:r>
              <a:rPr sz="1600" spc="-50" dirty="0">
                <a:latin typeface="Times New Roman"/>
                <a:cs typeface="Times New Roman"/>
              </a:rPr>
              <a:t>)</a:t>
            </a:r>
            <a:r>
              <a:rPr sz="2400" spc="-405" dirty="0">
                <a:latin typeface="Symbol"/>
                <a:cs typeface="Symbol"/>
              </a:rPr>
              <a:t></a:t>
            </a:r>
            <a:endParaRPr sz="24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820"/>
              </a:spcBef>
            </a:pPr>
            <a:r>
              <a:rPr sz="1400" spc="-10" dirty="0">
                <a:latin typeface="Times New Roman"/>
                <a:cs typeface="Times New Roman"/>
              </a:rPr>
              <a:t>Here, 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spc="-35" dirty="0">
                <a:latin typeface="Times New Roman"/>
                <a:cs typeface="Times New Roman"/>
              </a:rPr>
              <a:t>2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&amp;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7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a</a:t>
            </a:r>
            <a:r>
              <a:rPr sz="1600" i="1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Symbol"/>
                <a:cs typeface="Symbol"/>
              </a:rPr>
              <a:t></a:t>
            </a:r>
            <a:r>
              <a:rPr sz="1600" spc="-5" dirty="0">
                <a:latin typeface="Times New Roman"/>
                <a:cs typeface="Times New Roman"/>
              </a:rPr>
              <a:t>1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879789" y="5820134"/>
            <a:ext cx="57448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102113" y="5651322"/>
            <a:ext cx="1232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510961" y="5745494"/>
            <a:ext cx="33244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5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79693" y="910924"/>
            <a:ext cx="1021976" cy="0"/>
          </a:xfrm>
          <a:custGeom>
            <a:avLst/>
            <a:gdLst/>
            <a:ahLst/>
            <a:cxnLst/>
            <a:rect l="l" t="t" r="r" b="b"/>
            <a:pathLst>
              <a:path w="868679">
                <a:moveTo>
                  <a:pt x="0" y="0"/>
                </a:moveTo>
                <a:lnTo>
                  <a:pt x="86868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58221" y="770845"/>
            <a:ext cx="2477994" cy="377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15" dirty="0">
                <a:latin typeface="Lucida Calligraphy"/>
                <a:cs typeface="Lucida Calligraphy"/>
              </a:rPr>
              <a:t>L</a:t>
            </a:r>
            <a:r>
              <a:rPr sz="2450" spc="-700" dirty="0">
                <a:latin typeface="Symbol"/>
                <a:cs typeface="Symbol"/>
              </a:rPr>
              <a:t></a:t>
            </a:r>
            <a:r>
              <a:rPr sz="1600" i="1" spc="70" dirty="0">
                <a:latin typeface="Times New Roman"/>
                <a:cs typeface="Times New Roman"/>
              </a:rPr>
              <a:t>e</a:t>
            </a:r>
            <a:r>
              <a:rPr sz="1350" spc="-7" baseline="43209" dirty="0">
                <a:latin typeface="Symbol"/>
                <a:cs typeface="Symbol"/>
              </a:rPr>
              <a:t></a:t>
            </a:r>
            <a:r>
              <a:rPr sz="1350" i="1" spc="-7" baseline="43209" dirty="0">
                <a:latin typeface="Times New Roman"/>
                <a:cs typeface="Times New Roman"/>
              </a:rPr>
              <a:t>t</a:t>
            </a:r>
            <a:r>
              <a:rPr sz="1350" i="1" baseline="43209" dirty="0">
                <a:latin typeface="Times New Roman"/>
                <a:cs typeface="Times New Roman"/>
              </a:rPr>
              <a:t> </a:t>
            </a:r>
            <a:r>
              <a:rPr sz="1350" i="1" spc="-60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spc="-35" dirty="0">
                <a:latin typeface="Times New Roman"/>
                <a:cs typeface="Times New Roman"/>
              </a:rPr>
              <a:t>2</a:t>
            </a:r>
            <a:r>
              <a:rPr sz="1600" i="1" spc="95" dirty="0">
                <a:latin typeface="Times New Roman"/>
                <a:cs typeface="Times New Roman"/>
              </a:rPr>
              <a:t>t</a:t>
            </a:r>
            <a:r>
              <a:rPr sz="1600" spc="-55" dirty="0">
                <a:latin typeface="Times New Roman"/>
                <a:cs typeface="Times New Roman"/>
              </a:rPr>
              <a:t>)</a:t>
            </a:r>
            <a:r>
              <a:rPr sz="2450" spc="-335" dirty="0">
                <a:latin typeface="Symbol"/>
                <a:cs typeface="Symbol"/>
              </a:rPr>
              <a:t>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55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3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71761" y="918669"/>
            <a:ext cx="10406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30" dirty="0">
                <a:latin typeface="Times New Roman"/>
                <a:cs typeface="Times New Roman"/>
              </a:rPr>
              <a:t>1</a:t>
            </a:r>
            <a:r>
              <a:rPr sz="1600" spc="70" dirty="0">
                <a:latin typeface="Times New Roman"/>
                <a:cs typeface="Times New Roman"/>
              </a:rPr>
              <a:t>)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83971" y="747160"/>
            <a:ext cx="4437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2224" y="1358989"/>
            <a:ext cx="3736788" cy="23544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5104" indent="-192405">
              <a:lnSpc>
                <a:spcPct val="100000"/>
              </a:lnSpc>
              <a:buFont typeface="Times New Roman"/>
              <a:buAutoNum type="arabicParenR" startAt="3"/>
              <a:tabLst>
                <a:tab pos="205740" algn="l"/>
              </a:tabLst>
            </a:pPr>
            <a:r>
              <a:rPr sz="1400" b="1" i="1" spc="-10" dirty="0">
                <a:latin typeface="Times New Roman"/>
                <a:cs typeface="Times New Roman"/>
              </a:rPr>
              <a:t>Derivative Property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280"/>
              </a:spcBef>
            </a:pPr>
            <a:r>
              <a:rPr sz="1400" spc="-5" dirty="0">
                <a:latin typeface="Times New Roman"/>
                <a:cs typeface="Times New Roman"/>
              </a:rPr>
              <a:t>If 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Lucida Calligraphy"/>
                <a:cs typeface="Lucida Calligraphy"/>
              </a:rPr>
              <a:t>L</a:t>
            </a:r>
            <a:r>
              <a:rPr sz="2050" spc="-105" dirty="0">
                <a:latin typeface="Symbol"/>
                <a:cs typeface="Symbol"/>
              </a:rPr>
              <a:t>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t</a:t>
            </a:r>
            <a:r>
              <a:rPr sz="1600" spc="-80" dirty="0">
                <a:latin typeface="Times New Roman"/>
                <a:cs typeface="Times New Roman"/>
              </a:rPr>
              <a:t>)</a:t>
            </a:r>
            <a:r>
              <a:rPr sz="2050" spc="-240" dirty="0">
                <a:latin typeface="Symbol"/>
                <a:cs typeface="Symbol"/>
              </a:rPr>
              <a:t></a:t>
            </a:r>
            <a:r>
              <a:rPr sz="2050" spc="-1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440"/>
              </a:spcBef>
            </a:pPr>
            <a:r>
              <a:rPr sz="1400" spc="750" dirty="0">
                <a:latin typeface="Arial"/>
                <a:cs typeface="Arial"/>
              </a:rPr>
              <a:t>• 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600" i="1" spc="-5" dirty="0">
                <a:latin typeface="Lucida Calligraphy"/>
                <a:cs typeface="Lucida Calligraphy"/>
              </a:rPr>
              <a:t>L</a:t>
            </a:r>
            <a:r>
              <a:rPr sz="2050" spc="-105" dirty="0">
                <a:latin typeface="Symbol"/>
                <a:cs typeface="Symbol"/>
              </a:rPr>
              <a:t>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45" dirty="0">
                <a:latin typeface="Times New Roman"/>
                <a:cs typeface="Times New Roman"/>
              </a:rPr>
              <a:t> </a:t>
            </a:r>
            <a:r>
              <a:rPr sz="2400" spc="-52" baseline="3472" dirty="0">
                <a:latin typeface="Symbol"/>
                <a:cs typeface="Symbol"/>
              </a:rPr>
              <a:t>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i="1" spc="85" dirty="0">
                <a:latin typeface="Times New Roman"/>
                <a:cs typeface="Times New Roman"/>
              </a:rPr>
              <a:t>t</a:t>
            </a:r>
            <a:r>
              <a:rPr sz="1600" spc="-80" dirty="0">
                <a:latin typeface="Times New Roman"/>
                <a:cs typeface="Times New Roman"/>
              </a:rPr>
              <a:t>)</a:t>
            </a:r>
            <a:r>
              <a:rPr sz="2050" spc="-240" dirty="0">
                <a:latin typeface="Symbol"/>
                <a:cs typeface="Symbol"/>
              </a:rPr>
              <a:t></a:t>
            </a:r>
            <a:r>
              <a:rPr sz="2050" spc="-3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sF</a:t>
            </a:r>
            <a:r>
              <a:rPr sz="1600" i="1" spc="-225" dirty="0">
                <a:latin typeface="Times New Roman"/>
                <a:cs typeface="Times New Roman"/>
              </a:rPr>
              <a:t> </a:t>
            </a:r>
            <a:r>
              <a:rPr sz="1600" spc="55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(</a:t>
            </a:r>
            <a:r>
              <a:rPr sz="1600" spc="-10" dirty="0">
                <a:latin typeface="Times New Roman"/>
                <a:cs typeface="Times New Roman"/>
              </a:rPr>
              <a:t>0)</a:t>
            </a:r>
            <a:endParaRPr sz="16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690"/>
              </a:spcBef>
            </a:pPr>
            <a:r>
              <a:rPr sz="1400" spc="750" dirty="0">
                <a:latin typeface="Arial"/>
                <a:cs typeface="Arial"/>
              </a:rPr>
              <a:t>• 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600" i="1" dirty="0">
                <a:latin typeface="Lucida Calligraphy"/>
                <a:cs typeface="Lucida Calligraphy"/>
              </a:rPr>
              <a:t>L</a:t>
            </a:r>
            <a:r>
              <a:rPr sz="2000" spc="-80" dirty="0">
                <a:latin typeface="Symbol"/>
                <a:cs typeface="Symbol"/>
              </a:rPr>
              <a:t>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50" dirty="0">
                <a:latin typeface="Times New Roman"/>
                <a:cs typeface="Times New Roman"/>
              </a:rPr>
              <a:t> </a:t>
            </a:r>
            <a:r>
              <a:rPr sz="2400" spc="-7" baseline="3472" dirty="0">
                <a:latin typeface="Symbol"/>
                <a:cs typeface="Symbol"/>
              </a:rPr>
              <a:t></a:t>
            </a:r>
            <a:r>
              <a:rPr sz="2400" spc="-330" baseline="3472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t</a:t>
            </a:r>
            <a:r>
              <a:rPr sz="1600" spc="-80" dirty="0">
                <a:latin typeface="Times New Roman"/>
                <a:cs typeface="Times New Roman"/>
              </a:rPr>
              <a:t>)</a:t>
            </a:r>
            <a:r>
              <a:rPr sz="2000" spc="-30" dirty="0">
                <a:latin typeface="Symbol"/>
                <a:cs typeface="Symbol"/>
              </a:rPr>
              <a:t>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spc="-135" baseline="4320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25" dirty="0">
                <a:latin typeface="Times New Roman"/>
                <a:cs typeface="Times New Roman"/>
              </a:rPr>
              <a:t> </a:t>
            </a:r>
            <a:r>
              <a:rPr sz="1600" spc="55" dirty="0">
                <a:latin typeface="Times New Roman"/>
                <a:cs typeface="Times New Roman"/>
              </a:rPr>
              <a:t>(</a:t>
            </a:r>
            <a:r>
              <a:rPr sz="1600" i="1" spc="30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sf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(</a:t>
            </a:r>
            <a:r>
              <a:rPr sz="1600" spc="-10" dirty="0">
                <a:latin typeface="Times New Roman"/>
                <a:cs typeface="Times New Roman"/>
              </a:rPr>
              <a:t>0)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45" dirty="0">
                <a:latin typeface="Times New Roman"/>
                <a:cs typeface="Times New Roman"/>
              </a:rPr>
              <a:t> </a:t>
            </a:r>
            <a:r>
              <a:rPr sz="2400" spc="-37" baseline="3472" dirty="0">
                <a:latin typeface="Symbol"/>
                <a:cs typeface="Symbol"/>
              </a:rPr>
              <a:t></a:t>
            </a:r>
            <a:r>
              <a:rPr sz="1600" spc="0" dirty="0">
                <a:latin typeface="Times New Roman"/>
                <a:cs typeface="Times New Roman"/>
              </a:rPr>
              <a:t>(</a:t>
            </a:r>
            <a:r>
              <a:rPr sz="1600" spc="-5" dirty="0">
                <a:latin typeface="Times New Roman"/>
                <a:cs typeface="Times New Roman"/>
              </a:rPr>
              <a:t>0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850">
              <a:latin typeface="Times New Roman"/>
              <a:cs typeface="Times New Roman"/>
            </a:endParaRPr>
          </a:p>
          <a:p>
            <a:pPr marL="205104" indent="-192405">
              <a:lnSpc>
                <a:spcPct val="100000"/>
              </a:lnSpc>
              <a:buFont typeface="Times New Roman"/>
              <a:buAutoNum type="arabicParenR" startAt="4"/>
              <a:tabLst>
                <a:tab pos="205740" algn="l"/>
              </a:tabLst>
            </a:pPr>
            <a:r>
              <a:rPr sz="1400" b="1" i="1" spc="-10" dirty="0">
                <a:latin typeface="Times New Roman"/>
                <a:cs typeface="Times New Roman"/>
              </a:rPr>
              <a:t>Integral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Property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280"/>
              </a:spcBef>
            </a:pPr>
            <a:r>
              <a:rPr sz="1400" spc="-5" dirty="0">
                <a:latin typeface="Times New Roman"/>
                <a:cs typeface="Times New Roman"/>
              </a:rPr>
              <a:t>If 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Lucida Calligraphy"/>
                <a:cs typeface="Lucida Calligraphy"/>
              </a:rPr>
              <a:t>L</a:t>
            </a:r>
            <a:r>
              <a:rPr sz="2050" spc="-105" dirty="0">
                <a:latin typeface="Symbol"/>
                <a:cs typeface="Symbol"/>
              </a:rPr>
              <a:t>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t</a:t>
            </a:r>
            <a:r>
              <a:rPr sz="1600" spc="-80" dirty="0">
                <a:latin typeface="Times New Roman"/>
                <a:cs typeface="Times New Roman"/>
              </a:rPr>
              <a:t>)</a:t>
            </a:r>
            <a:r>
              <a:rPr sz="2050" spc="-240" dirty="0">
                <a:latin typeface="Symbol"/>
                <a:cs typeface="Symbol"/>
              </a:rPr>
              <a:t></a:t>
            </a:r>
            <a:r>
              <a:rPr sz="2050" spc="-1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73127" y="3100761"/>
            <a:ext cx="467659" cy="0"/>
          </a:xfrm>
          <a:custGeom>
            <a:avLst/>
            <a:gdLst/>
            <a:ahLst/>
            <a:cxnLst/>
            <a:rect l="l" t="t" r="r" b="b"/>
            <a:pathLst>
              <a:path w="397510">
                <a:moveTo>
                  <a:pt x="0" y="0"/>
                </a:moveTo>
                <a:lnTo>
                  <a:pt x="39700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247342" y="3121355"/>
            <a:ext cx="1232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74528" y="2939504"/>
            <a:ext cx="1974476" cy="397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1160"/>
              </a:lnSpc>
            </a:pP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2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sz="1600" i="1" spc="90" dirty="0">
                <a:latin typeface="Lucida Calligraphy"/>
                <a:cs typeface="Lucida Calligraphy"/>
              </a:rPr>
              <a:t>L</a:t>
            </a:r>
            <a:r>
              <a:rPr sz="2400" spc="2377" baseline="-10416" dirty="0">
                <a:latin typeface="Symbol"/>
                <a:cs typeface="Symbol"/>
              </a:rPr>
              <a:t>⎨</a:t>
            </a: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spc="-7" baseline="-12626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(</a:t>
            </a:r>
            <a:r>
              <a:rPr sz="1600" i="1" spc="65" dirty="0">
                <a:latin typeface="Times New Roman"/>
                <a:cs typeface="Times New Roman"/>
              </a:rPr>
              <a:t>u</a:t>
            </a:r>
            <a:r>
              <a:rPr sz="1600" spc="-9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90" dirty="0">
                <a:latin typeface="Times New Roman"/>
                <a:cs typeface="Times New Roman"/>
              </a:rPr>
              <a:t>u</a:t>
            </a:r>
            <a:r>
              <a:rPr sz="2400" spc="2325" baseline="-10416" dirty="0">
                <a:latin typeface="Symbol"/>
                <a:cs typeface="Symbol"/>
              </a:rPr>
              <a:t>⎬</a:t>
            </a:r>
            <a:r>
              <a:rPr sz="2400" spc="-97" baseline="-10416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50429" y="2925511"/>
            <a:ext cx="210671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2325" baseline="-24305" dirty="0">
                <a:latin typeface="Symbol"/>
                <a:cs typeface="Symbol"/>
              </a:rPr>
              <a:t>⎧</a:t>
            </a:r>
            <a:r>
              <a:rPr sz="2400" spc="-352" baseline="-24305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50430" y="3147647"/>
            <a:ext cx="231588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655" dirty="0">
                <a:latin typeface="Symbol"/>
                <a:cs typeface="Symbol"/>
              </a:rPr>
              <a:t>⎩</a:t>
            </a:r>
            <a:r>
              <a:rPr sz="900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99672" y="3147647"/>
            <a:ext cx="1479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550" dirty="0">
                <a:latin typeface="Symbol"/>
                <a:cs typeface="Symbol"/>
              </a:rPr>
              <a:t>⎭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99672" y="2934055"/>
            <a:ext cx="1479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550" dirty="0">
                <a:latin typeface="Symbol"/>
                <a:cs typeface="Symbol"/>
              </a:rPr>
              <a:t>⎫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2208" y="3368497"/>
            <a:ext cx="79785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34019" y="3800516"/>
            <a:ext cx="1344706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29335" algn="l"/>
              </a:tabLst>
            </a:pPr>
            <a:r>
              <a:rPr sz="1600" spc="1660" dirty="0">
                <a:latin typeface="Symbol"/>
                <a:cs typeface="Symbol"/>
              </a:rPr>
              <a:t>⎩</a:t>
            </a:r>
            <a:r>
              <a:rPr sz="900" dirty="0">
                <a:latin typeface="Times New Roman"/>
                <a:cs typeface="Times New Roman"/>
              </a:rPr>
              <a:t>0	</a:t>
            </a:r>
            <a:r>
              <a:rPr sz="1600" spc="1550" dirty="0">
                <a:latin typeface="Symbol"/>
                <a:cs typeface="Symbol"/>
              </a:rPr>
              <a:t>⎭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8251" y="3671276"/>
            <a:ext cx="1520265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90" dirty="0">
                <a:latin typeface="Lucida Calligraphy"/>
                <a:cs typeface="Lucida Calligraphy"/>
              </a:rPr>
              <a:t>L</a:t>
            </a:r>
            <a:r>
              <a:rPr sz="2400" spc="2377" baseline="-10416" dirty="0">
                <a:latin typeface="Symbol"/>
                <a:cs typeface="Symbol"/>
              </a:rPr>
              <a:t>⎨</a:t>
            </a:r>
            <a:r>
              <a:rPr sz="3300" spc="300" baseline="-12626" dirty="0">
                <a:latin typeface="Symbol"/>
                <a:cs typeface="Symbol"/>
              </a:rPr>
              <a:t></a:t>
            </a:r>
            <a:r>
              <a:rPr sz="1600" spc="-10" dirty="0">
                <a:latin typeface="Times New Roman"/>
                <a:cs typeface="Times New Roman"/>
              </a:rPr>
              <a:t>sin</a:t>
            </a:r>
            <a:r>
              <a:rPr sz="1600" spc="40" dirty="0">
                <a:latin typeface="Times New Roman"/>
                <a:cs typeface="Times New Roman"/>
              </a:rPr>
              <a:t>(</a:t>
            </a:r>
            <a:r>
              <a:rPr sz="1600" spc="-30" dirty="0">
                <a:latin typeface="Times New Roman"/>
                <a:cs typeface="Times New Roman"/>
              </a:rPr>
              <a:t>2</a:t>
            </a:r>
            <a:r>
              <a:rPr sz="1600" i="1" spc="55" dirty="0">
                <a:latin typeface="Times New Roman"/>
                <a:cs typeface="Times New Roman"/>
              </a:rPr>
              <a:t>u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95" dirty="0">
                <a:latin typeface="Times New Roman"/>
                <a:cs typeface="Times New Roman"/>
              </a:rPr>
              <a:t>u</a:t>
            </a:r>
            <a:r>
              <a:rPr sz="2400" spc="2325" baseline="-10416" dirty="0">
                <a:latin typeface="Symbol"/>
                <a:cs typeface="Symbol"/>
              </a:rPr>
              <a:t>⎬</a:t>
            </a:r>
            <a:endParaRPr sz="2400" baseline="-10416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30717" y="3586925"/>
            <a:ext cx="1479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550" dirty="0">
                <a:latin typeface="Symbol"/>
                <a:cs typeface="Symbol"/>
              </a:rPr>
              <a:t>⎫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34019" y="3578405"/>
            <a:ext cx="21216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2325" baseline="-24305" dirty="0">
                <a:latin typeface="Symbol"/>
                <a:cs typeface="Symbol"/>
              </a:rPr>
              <a:t>⎧</a:t>
            </a:r>
            <a:r>
              <a:rPr sz="2400" spc="-337" baseline="-24305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887994" y="4185661"/>
            <a:ext cx="564029" cy="0"/>
          </a:xfrm>
          <a:custGeom>
            <a:avLst/>
            <a:gdLst/>
            <a:ahLst/>
            <a:cxnLst/>
            <a:rect l="l" t="t" r="r" b="b"/>
            <a:pathLst>
              <a:path w="479425">
                <a:moveTo>
                  <a:pt x="0" y="0"/>
                </a:moveTo>
                <a:lnTo>
                  <a:pt x="47929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32238" y="4103251"/>
            <a:ext cx="301214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Here, 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sin</a:t>
            </a:r>
            <a:r>
              <a:rPr sz="1600" spc="45" dirty="0">
                <a:latin typeface="Times New Roman"/>
                <a:cs typeface="Times New Roman"/>
              </a:rPr>
              <a:t>(</a:t>
            </a:r>
            <a:r>
              <a:rPr sz="1600" spc="-35" dirty="0">
                <a:latin typeface="Times New Roman"/>
                <a:cs typeface="Times New Roman"/>
              </a:rPr>
              <a:t>2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2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88291" y="4193273"/>
            <a:ext cx="57448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98932" y="4024404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19464" y="4118633"/>
            <a:ext cx="33244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604247" y="4601539"/>
            <a:ext cx="467659" cy="0"/>
          </a:xfrm>
          <a:custGeom>
            <a:avLst/>
            <a:gdLst/>
            <a:ahLst/>
            <a:cxnLst/>
            <a:rect l="l" t="t" r="r" b="b"/>
            <a:pathLst>
              <a:path w="397510">
                <a:moveTo>
                  <a:pt x="0" y="0"/>
                </a:moveTo>
                <a:lnTo>
                  <a:pt x="39700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25009" y="4601539"/>
            <a:ext cx="835959" cy="0"/>
          </a:xfrm>
          <a:custGeom>
            <a:avLst/>
            <a:gdLst/>
            <a:ahLst/>
            <a:cxnLst/>
            <a:rect l="l" t="t" r="r" b="b"/>
            <a:pathLst>
              <a:path w="710564">
                <a:moveTo>
                  <a:pt x="0" y="0"/>
                </a:moveTo>
                <a:lnTo>
                  <a:pt x="710183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325173" y="4609151"/>
            <a:ext cx="84417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40" dirty="0">
                <a:latin typeface="Times New Roman"/>
                <a:cs typeface="Times New Roman"/>
              </a:rPr>
              <a:t>s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4)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30703" y="4434824"/>
            <a:ext cx="1590488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3375" algn="l"/>
                <a:tab pos="1236980" algn="l"/>
              </a:tabLst>
            </a:pPr>
            <a:r>
              <a:rPr sz="2400" spc="2325" baseline="1736" dirty="0">
                <a:latin typeface="Symbol"/>
                <a:cs typeface="Symbol"/>
              </a:rPr>
              <a:t>⎫</a:t>
            </a:r>
            <a:r>
              <a:rPr sz="2400" spc="2325" baseline="1736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29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2400" spc="-15" baseline="-34722" dirty="0">
                <a:latin typeface="Symbol"/>
                <a:cs typeface="Symbol"/>
              </a:rPr>
              <a:t></a:t>
            </a:r>
            <a:r>
              <a:rPr sz="2400" baseline="-34722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58221" y="4519160"/>
            <a:ext cx="1701053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90" dirty="0">
                <a:latin typeface="Lucida Calligraphy"/>
                <a:cs typeface="Lucida Calligraphy"/>
              </a:rPr>
              <a:t>L</a:t>
            </a:r>
            <a:r>
              <a:rPr sz="2400" spc="2370" baseline="-10416" dirty="0">
                <a:latin typeface="Symbol"/>
                <a:cs typeface="Symbol"/>
              </a:rPr>
              <a:t>⎨</a:t>
            </a:r>
            <a:r>
              <a:rPr sz="3300" spc="307" baseline="-12626" dirty="0">
                <a:latin typeface="Symbol"/>
                <a:cs typeface="Symbol"/>
              </a:rPr>
              <a:t></a:t>
            </a:r>
            <a:r>
              <a:rPr sz="1600" spc="-10" dirty="0">
                <a:latin typeface="Times New Roman"/>
                <a:cs typeface="Times New Roman"/>
              </a:rPr>
              <a:t>sin</a:t>
            </a:r>
            <a:r>
              <a:rPr sz="1600" spc="45" dirty="0">
                <a:latin typeface="Times New Roman"/>
                <a:cs typeface="Times New Roman"/>
              </a:rPr>
              <a:t>(</a:t>
            </a:r>
            <a:r>
              <a:rPr sz="1600" spc="-35" dirty="0">
                <a:latin typeface="Times New Roman"/>
                <a:cs typeface="Times New Roman"/>
              </a:rPr>
              <a:t>2</a:t>
            </a:r>
            <a:r>
              <a:rPr sz="1600" i="1" spc="65" dirty="0">
                <a:latin typeface="Times New Roman"/>
                <a:cs typeface="Times New Roman"/>
              </a:rPr>
              <a:t>u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95" dirty="0">
                <a:latin typeface="Times New Roman"/>
                <a:cs typeface="Times New Roman"/>
              </a:rPr>
              <a:t>u</a:t>
            </a:r>
            <a:r>
              <a:rPr sz="2400" spc="2325" baseline="-10416" dirty="0">
                <a:latin typeface="Symbol"/>
                <a:cs typeface="Symbol"/>
              </a:rPr>
              <a:t>⎬</a:t>
            </a:r>
            <a:r>
              <a:rPr sz="2400" spc="-104" baseline="-10416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34019" y="4648416"/>
            <a:ext cx="231588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660" dirty="0">
                <a:latin typeface="Symbol"/>
                <a:cs typeface="Symbol"/>
              </a:rPr>
              <a:t>⎩</a:t>
            </a:r>
            <a:r>
              <a:rPr sz="900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30702" y="4648416"/>
            <a:ext cx="1479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550" dirty="0">
                <a:latin typeface="Symbol"/>
                <a:cs typeface="Symbol"/>
              </a:rPr>
              <a:t>⎭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34019" y="4426289"/>
            <a:ext cx="211418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2325" baseline="-24305" dirty="0">
                <a:latin typeface="Symbol"/>
                <a:cs typeface="Symbol"/>
              </a:rPr>
              <a:t>⎧</a:t>
            </a:r>
            <a:r>
              <a:rPr sz="2400" spc="-345" baseline="-24305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77535" y="4622134"/>
            <a:ext cx="1232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32313" y="5072695"/>
            <a:ext cx="2381624" cy="587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10" dirty="0">
                <a:latin typeface="Times New Roman"/>
                <a:cs typeface="Times New Roman"/>
              </a:rPr>
              <a:t>5)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Multiplication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by</a:t>
            </a:r>
            <a:r>
              <a:rPr sz="1400" b="1" i="1" spc="114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t</a:t>
            </a:r>
            <a:r>
              <a:rPr sz="1600" i="1" spc="-240" dirty="0">
                <a:latin typeface="Times New Roman"/>
                <a:cs typeface="Times New Roman"/>
              </a:rPr>
              <a:t> </a:t>
            </a:r>
            <a:r>
              <a:rPr sz="1350" i="1" spc="-7" baseline="43209" dirty="0">
                <a:latin typeface="Times New Roman"/>
                <a:cs typeface="Times New Roman"/>
              </a:rPr>
              <a:t>n</a:t>
            </a:r>
            <a:endParaRPr sz="1350" baseline="43209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240"/>
              </a:spcBef>
            </a:pPr>
            <a:r>
              <a:rPr sz="1400" spc="-5" dirty="0">
                <a:latin typeface="Times New Roman"/>
                <a:cs typeface="Times New Roman"/>
              </a:rPr>
              <a:t>If 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Lucida Calligraphy"/>
                <a:cs typeface="Lucida Calligraphy"/>
              </a:rPr>
              <a:t>L</a:t>
            </a:r>
            <a:r>
              <a:rPr sz="2050" spc="-105" dirty="0">
                <a:latin typeface="Symbol"/>
                <a:cs typeface="Symbol"/>
              </a:rPr>
              <a:t>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t</a:t>
            </a:r>
            <a:r>
              <a:rPr sz="1600" spc="-80" dirty="0">
                <a:latin typeface="Times New Roman"/>
                <a:cs typeface="Times New Roman"/>
              </a:rPr>
              <a:t>)</a:t>
            </a:r>
            <a:r>
              <a:rPr sz="2050" spc="-240" dirty="0">
                <a:latin typeface="Symbol"/>
                <a:cs typeface="Symbol"/>
              </a:rPr>
              <a:t></a:t>
            </a:r>
            <a:r>
              <a:rPr sz="2050" spc="-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046232" y="5711851"/>
            <a:ext cx="703729" cy="0"/>
          </a:xfrm>
          <a:custGeom>
            <a:avLst/>
            <a:gdLst/>
            <a:ahLst/>
            <a:cxnLst/>
            <a:rect l="l" t="t" r="r" b="b"/>
            <a:pathLst>
              <a:path w="598170">
                <a:moveTo>
                  <a:pt x="0" y="0"/>
                </a:moveTo>
                <a:lnTo>
                  <a:pt x="59816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373090" y="5572339"/>
            <a:ext cx="1545665" cy="377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99135" algn="l"/>
              </a:tabLst>
            </a:pPr>
            <a:r>
              <a:rPr sz="1600" i="1" spc="15" dirty="0">
                <a:latin typeface="Lucida Calligraphy"/>
                <a:cs typeface="Lucida Calligraphy"/>
              </a:rPr>
              <a:t>L</a:t>
            </a:r>
            <a:r>
              <a:rPr sz="2450" spc="-425" dirty="0">
                <a:latin typeface="Symbol"/>
                <a:cs typeface="Symbol"/>
              </a:rPr>
              <a:t></a:t>
            </a:r>
            <a:r>
              <a:rPr sz="2450" dirty="0">
                <a:latin typeface="Times New Roman"/>
                <a:cs typeface="Times New Roman"/>
              </a:rPr>
              <a:t>	</a:t>
            </a:r>
            <a:r>
              <a:rPr sz="2450" spc="-330" dirty="0">
                <a:latin typeface="Symbol"/>
                <a:cs typeface="Symbol"/>
              </a:rPr>
              <a:t>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spc="-15" dirty="0">
                <a:latin typeface="Symbol"/>
                <a:cs typeface="Symbol"/>
              </a:rPr>
              <a:t></a:t>
            </a:r>
            <a:r>
              <a:rPr sz="1600" spc="-14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223136" y="5719371"/>
            <a:ext cx="3279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d</a:t>
            </a:r>
            <a:r>
              <a:rPr sz="1600" i="1" spc="105" dirty="0">
                <a:latin typeface="Times New Roman"/>
                <a:cs typeface="Times New Roman"/>
              </a:rPr>
              <a:t>s</a:t>
            </a:r>
            <a:r>
              <a:rPr sz="1350" i="1" baseline="43209" dirty="0">
                <a:latin typeface="Times New Roman"/>
                <a:cs typeface="Times New Roman"/>
              </a:rPr>
              <a:t>n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197124" y="5537586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900437" y="5618750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698315" y="5618750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042020" y="5550724"/>
            <a:ext cx="71642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d </a:t>
            </a:r>
            <a:r>
              <a:rPr sz="1600" i="1" spc="4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29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606950" y="5631888"/>
            <a:ext cx="61184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7485" algn="l"/>
              </a:tabLst>
            </a:pPr>
            <a:r>
              <a:rPr sz="1600" i="1" spc="-5" dirty="0">
                <a:latin typeface="Times New Roman"/>
                <a:cs typeface="Times New Roman"/>
              </a:rPr>
              <a:t>t	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6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1021</Words>
  <Application>Microsoft Office PowerPoint</Application>
  <PresentationFormat>On-screen Show (4:3)</PresentationFormat>
  <Paragraphs>266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Part II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II</dc:title>
  <dc:creator>Matrix</dc:creator>
  <cp:lastModifiedBy>Matrix</cp:lastModifiedBy>
  <cp:revision>1</cp:revision>
  <dcterms:created xsi:type="dcterms:W3CDTF">2018-11-14T06:29:23Z</dcterms:created>
  <dcterms:modified xsi:type="dcterms:W3CDTF">2018-11-14T06:29:39Z</dcterms:modified>
</cp:coreProperties>
</file>